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Sans Extra Condensed" panose="020B0604020202020204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9b0513d4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9b0513d4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1345f36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1345f36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b1345f36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b1345f36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36b3ac66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36b3ac66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87676a1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87676a1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b1345f3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b1345f3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1345f36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1345f36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36b3ac661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36b3ac661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1345f36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b1345f36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b1345f36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b1345f36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at Style Infographics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007000" y="2298250"/>
            <a:ext cx="3030300" cy="14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617324" y="2560559"/>
            <a:ext cx="19095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5007000" y="656125"/>
            <a:ext cx="3030300" cy="14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Adway</a:t>
            </a:r>
            <a:endParaRPr dirty="0"/>
          </a:p>
        </p:txBody>
      </p:sp>
      <p:grpSp>
        <p:nvGrpSpPr>
          <p:cNvPr id="53" name="Google Shape;53;p13"/>
          <p:cNvGrpSpPr/>
          <p:nvPr/>
        </p:nvGrpSpPr>
        <p:grpSpPr>
          <a:xfrm>
            <a:off x="-2609895" y="7"/>
            <a:ext cx="8675662" cy="4494740"/>
            <a:chOff x="497576" y="1258552"/>
            <a:chExt cx="5699049" cy="2952598"/>
          </a:xfrm>
        </p:grpSpPr>
        <p:sp>
          <p:nvSpPr>
            <p:cNvPr id="54" name="Google Shape;54;p13"/>
            <p:cNvSpPr/>
            <p:nvPr/>
          </p:nvSpPr>
          <p:spPr>
            <a:xfrm>
              <a:off x="2712069" y="1258552"/>
              <a:ext cx="3484555" cy="737999"/>
            </a:xfrm>
            <a:custGeom>
              <a:avLst/>
              <a:gdLst/>
              <a:ahLst/>
              <a:cxnLst/>
              <a:rect l="l" t="t" r="r" b="b"/>
              <a:pathLst>
                <a:path w="34737" h="7357" extrusionOk="0">
                  <a:moveTo>
                    <a:pt x="1" y="1"/>
                  </a:moveTo>
                  <a:cubicBezTo>
                    <a:pt x="1" y="4065"/>
                    <a:pt x="3292" y="7356"/>
                    <a:pt x="7356" y="7356"/>
                  </a:cubicBezTo>
                  <a:lnTo>
                    <a:pt x="31058" y="7356"/>
                  </a:lnTo>
                  <a:lnTo>
                    <a:pt x="34736" y="3679"/>
                  </a:lnTo>
                  <a:lnTo>
                    <a:pt x="310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974273" y="1258552"/>
              <a:ext cx="3429785" cy="1475797"/>
            </a:xfrm>
            <a:custGeom>
              <a:avLst/>
              <a:gdLst/>
              <a:ahLst/>
              <a:cxnLst/>
              <a:rect l="l" t="t" r="r" b="b"/>
              <a:pathLst>
                <a:path w="34191" h="14712" extrusionOk="0">
                  <a:moveTo>
                    <a:pt x="0" y="1"/>
                  </a:moveTo>
                  <a:cubicBezTo>
                    <a:pt x="0" y="8130"/>
                    <a:pt x="6583" y="14712"/>
                    <a:pt x="14711" y="14712"/>
                  </a:cubicBezTo>
                  <a:lnTo>
                    <a:pt x="30513" y="14712"/>
                  </a:lnTo>
                  <a:lnTo>
                    <a:pt x="34190" y="11034"/>
                  </a:lnTo>
                  <a:lnTo>
                    <a:pt x="30513" y="7356"/>
                  </a:lnTo>
                  <a:lnTo>
                    <a:pt x="14711" y="7356"/>
                  </a:lnTo>
                  <a:cubicBezTo>
                    <a:pt x="10647" y="7356"/>
                    <a:pt x="7356" y="4065"/>
                    <a:pt x="7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235373" y="1258552"/>
              <a:ext cx="3376118" cy="2214699"/>
            </a:xfrm>
            <a:custGeom>
              <a:avLst/>
              <a:gdLst/>
              <a:ahLst/>
              <a:cxnLst/>
              <a:rect l="l" t="t" r="r" b="b"/>
              <a:pathLst>
                <a:path w="33656" h="22078" extrusionOk="0">
                  <a:moveTo>
                    <a:pt x="1" y="1"/>
                  </a:moveTo>
                  <a:cubicBezTo>
                    <a:pt x="1" y="12194"/>
                    <a:pt x="9884" y="22078"/>
                    <a:pt x="22077" y="22078"/>
                  </a:cubicBezTo>
                  <a:lnTo>
                    <a:pt x="29978" y="22078"/>
                  </a:lnTo>
                  <a:lnTo>
                    <a:pt x="33656" y="18400"/>
                  </a:lnTo>
                  <a:lnTo>
                    <a:pt x="29978" y="14712"/>
                  </a:lnTo>
                  <a:lnTo>
                    <a:pt x="22077" y="14712"/>
                  </a:lnTo>
                  <a:cubicBezTo>
                    <a:pt x="13949" y="14712"/>
                    <a:pt x="7366" y="8130"/>
                    <a:pt x="7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97576" y="1258552"/>
              <a:ext cx="3321347" cy="2952598"/>
            </a:xfrm>
            <a:custGeom>
              <a:avLst/>
              <a:gdLst/>
              <a:ahLst/>
              <a:cxnLst/>
              <a:rect l="l" t="t" r="r" b="b"/>
              <a:pathLst>
                <a:path w="33110" h="29434" extrusionOk="0">
                  <a:moveTo>
                    <a:pt x="0" y="1"/>
                  </a:moveTo>
                  <a:cubicBezTo>
                    <a:pt x="0" y="16258"/>
                    <a:pt x="13175" y="29433"/>
                    <a:pt x="29432" y="29433"/>
                  </a:cubicBezTo>
                  <a:lnTo>
                    <a:pt x="33110" y="25755"/>
                  </a:lnTo>
                  <a:lnTo>
                    <a:pt x="29432" y="22078"/>
                  </a:lnTo>
                  <a:cubicBezTo>
                    <a:pt x="17239" y="22078"/>
                    <a:pt x="7356" y="12194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07000" y="2028324"/>
            <a:ext cx="3529838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Sign Language Recognition</a:t>
            </a:r>
            <a:endParaRPr sz="2000" b="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708806" y="2827016"/>
            <a:ext cx="5362042" cy="1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Member 1: Tej Pratap Yadav</a:t>
            </a: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(7673883813</a:t>
            </a: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Member 2: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Gaurav Rana (8351800245)</a:t>
            </a:r>
            <a:b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</a:br>
            <a: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  <a:t>Member 3: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Vinay 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K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umar Chauhan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8949929742)</a:t>
            </a:r>
            <a:b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</a:br>
            <a: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  <a:t>Member 4: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Aakansha 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T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ejwani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(8094036962)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l-PL" sz="2000" b="0" dirty="0">
              <a:solidFill>
                <a:srgbClr val="0124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/>
          <p:nvPr/>
        </p:nvSpPr>
        <p:spPr>
          <a:xfrm>
            <a:off x="2631325" y="1733000"/>
            <a:ext cx="472721" cy="27170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2015056" y="2362873"/>
            <a:ext cx="472721" cy="2087084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1396676" y="2926927"/>
            <a:ext cx="472721" cy="1522951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778275" y="3376701"/>
            <a:ext cx="472721" cy="10732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Learning Curve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630500" y="879950"/>
            <a:ext cx="5980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have you learnt by doing this project?</a:t>
            </a: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777900" y="4182975"/>
            <a:ext cx="473100" cy="472725"/>
          </a:xfrm>
          <a:custGeom>
            <a:avLst/>
            <a:gdLst/>
            <a:ahLst/>
            <a:cxnLst/>
            <a:rect l="l" t="t" r="r" b="b"/>
            <a:pathLst>
              <a:path w="18924" h="18909" extrusionOk="0">
                <a:moveTo>
                  <a:pt x="9462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62" y="18908"/>
                </a:cubicBezTo>
                <a:cubicBezTo>
                  <a:pt x="14688" y="18908"/>
                  <a:pt x="18924" y="14672"/>
                  <a:pt x="18924" y="9462"/>
                </a:cubicBezTo>
                <a:cubicBezTo>
                  <a:pt x="18924" y="4237"/>
                  <a:pt x="14688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840425" y="4245850"/>
            <a:ext cx="349950" cy="349950"/>
          </a:xfrm>
          <a:custGeom>
            <a:avLst/>
            <a:gdLst/>
            <a:ahLst/>
            <a:cxnLst/>
            <a:rect l="l" t="t" r="r" b="b"/>
            <a:pathLst>
              <a:path w="13998" h="13998" extrusionOk="0">
                <a:moveTo>
                  <a:pt x="7007" y="1"/>
                </a:moveTo>
                <a:cubicBezTo>
                  <a:pt x="3129" y="1"/>
                  <a:pt x="0" y="3129"/>
                  <a:pt x="0" y="6991"/>
                </a:cubicBezTo>
                <a:cubicBezTo>
                  <a:pt x="0" y="10854"/>
                  <a:pt x="3129" y="13998"/>
                  <a:pt x="7007" y="13998"/>
                </a:cubicBezTo>
                <a:cubicBezTo>
                  <a:pt x="10869" y="13998"/>
                  <a:pt x="13997" y="10854"/>
                  <a:pt x="13997" y="6991"/>
                </a:cubicBezTo>
                <a:cubicBezTo>
                  <a:pt x="13997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914125" y="4317700"/>
            <a:ext cx="198050" cy="198000"/>
          </a:xfrm>
          <a:custGeom>
            <a:avLst/>
            <a:gdLst/>
            <a:ahLst/>
            <a:cxnLst/>
            <a:rect l="l" t="t" r="r" b="b"/>
            <a:pathLst>
              <a:path w="7922" h="7920" fill="none" extrusionOk="0">
                <a:moveTo>
                  <a:pt x="7921" y="3968"/>
                </a:moveTo>
                <a:cubicBezTo>
                  <a:pt x="7921" y="6153"/>
                  <a:pt x="6155" y="7920"/>
                  <a:pt x="3969" y="7920"/>
                </a:cubicBezTo>
                <a:cubicBezTo>
                  <a:pt x="1783" y="7920"/>
                  <a:pt x="1" y="6153"/>
                  <a:pt x="1" y="3968"/>
                </a:cubicBezTo>
                <a:cubicBezTo>
                  <a:pt x="1" y="1782"/>
                  <a:pt x="1783" y="1"/>
                  <a:pt x="3969" y="1"/>
                </a:cubicBezTo>
                <a:cubicBezTo>
                  <a:pt x="6155" y="1"/>
                  <a:pt x="7921" y="1782"/>
                  <a:pt x="7921" y="396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965775" y="4369350"/>
            <a:ext cx="94750" cy="94700"/>
          </a:xfrm>
          <a:custGeom>
            <a:avLst/>
            <a:gdLst/>
            <a:ahLst/>
            <a:cxnLst/>
            <a:rect l="l" t="t" r="r" b="b"/>
            <a:pathLst>
              <a:path w="3790" h="3788" fill="none" extrusionOk="0">
                <a:moveTo>
                  <a:pt x="1903" y="3788"/>
                </a:moveTo>
                <a:cubicBezTo>
                  <a:pt x="855" y="3788"/>
                  <a:pt x="1" y="2935"/>
                  <a:pt x="1" y="1902"/>
                </a:cubicBezTo>
                <a:cubicBezTo>
                  <a:pt x="1" y="854"/>
                  <a:pt x="855" y="1"/>
                  <a:pt x="1903" y="1"/>
                </a:cubicBezTo>
                <a:cubicBezTo>
                  <a:pt x="2935" y="1"/>
                  <a:pt x="3789" y="854"/>
                  <a:pt x="3789" y="1902"/>
                </a:cubicBezTo>
                <a:cubicBezTo>
                  <a:pt x="3789" y="2935"/>
                  <a:pt x="2935" y="3788"/>
                  <a:pt x="1903" y="378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1013325" y="4322550"/>
            <a:ext cx="94350" cy="94350"/>
          </a:xfrm>
          <a:custGeom>
            <a:avLst/>
            <a:gdLst/>
            <a:ahLst/>
            <a:cxnLst/>
            <a:rect l="l" t="t" r="r" b="b"/>
            <a:pathLst>
              <a:path w="3774" h="3774" fill="none" extrusionOk="0">
                <a:moveTo>
                  <a:pt x="1" y="3774"/>
                </a:moveTo>
                <a:lnTo>
                  <a:pt x="377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1396575" y="4182975"/>
            <a:ext cx="472725" cy="472725"/>
          </a:xfrm>
          <a:custGeom>
            <a:avLst/>
            <a:gdLst/>
            <a:ahLst/>
            <a:cxnLst/>
            <a:rect l="l" t="t" r="r" b="b"/>
            <a:pathLst>
              <a:path w="18909" h="18909" extrusionOk="0">
                <a:moveTo>
                  <a:pt x="9447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14590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3" y="1"/>
                </a:moveTo>
                <a:cubicBezTo>
                  <a:pt x="3130" y="1"/>
                  <a:pt x="1" y="3129"/>
                  <a:pt x="1" y="6991"/>
                </a:cubicBezTo>
                <a:cubicBezTo>
                  <a:pt x="1" y="10854"/>
                  <a:pt x="3130" y="13998"/>
                  <a:pt x="6993" y="13998"/>
                </a:cubicBezTo>
                <a:cubicBezTo>
                  <a:pt x="10855" y="13998"/>
                  <a:pt x="13999" y="10854"/>
                  <a:pt x="13999" y="6991"/>
                </a:cubicBezTo>
                <a:cubicBezTo>
                  <a:pt x="13999" y="3129"/>
                  <a:pt x="10855" y="1"/>
                  <a:pt x="69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1598700" y="4351000"/>
            <a:ext cx="72975" cy="73025"/>
          </a:xfrm>
          <a:custGeom>
            <a:avLst/>
            <a:gdLst/>
            <a:ahLst/>
            <a:cxnLst/>
            <a:rect l="l" t="t" r="r" b="b"/>
            <a:pathLst>
              <a:path w="2919" h="2921" fill="none" extrusionOk="0">
                <a:moveTo>
                  <a:pt x="2919" y="1454"/>
                </a:moveTo>
                <a:cubicBezTo>
                  <a:pt x="2919" y="2262"/>
                  <a:pt x="2260" y="2921"/>
                  <a:pt x="1467" y="2921"/>
                </a:cubicBezTo>
                <a:cubicBezTo>
                  <a:pt x="659" y="2921"/>
                  <a:pt x="0" y="2262"/>
                  <a:pt x="0" y="1454"/>
                </a:cubicBezTo>
                <a:cubicBezTo>
                  <a:pt x="0" y="659"/>
                  <a:pt x="659" y="1"/>
                  <a:pt x="1467" y="1"/>
                </a:cubicBezTo>
                <a:cubicBezTo>
                  <a:pt x="2260" y="1"/>
                  <a:pt x="2919" y="659"/>
                  <a:pt x="2919" y="1454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1564625" y="4440475"/>
            <a:ext cx="138900" cy="62150"/>
          </a:xfrm>
          <a:custGeom>
            <a:avLst/>
            <a:gdLst/>
            <a:ahLst/>
            <a:cxnLst/>
            <a:rect l="l" t="t" r="r" b="b"/>
            <a:pathLst>
              <a:path w="5556" h="2486" fill="none" extrusionOk="0">
                <a:moveTo>
                  <a:pt x="0" y="2470"/>
                </a:moveTo>
                <a:lnTo>
                  <a:pt x="449" y="1497"/>
                </a:lnTo>
                <a:cubicBezTo>
                  <a:pt x="854" y="614"/>
                  <a:pt x="1753" y="0"/>
                  <a:pt x="2785" y="0"/>
                </a:cubicBezTo>
                <a:cubicBezTo>
                  <a:pt x="3803" y="0"/>
                  <a:pt x="4687" y="599"/>
                  <a:pt x="5090" y="1452"/>
                </a:cubicBezTo>
                <a:lnTo>
                  <a:pt x="5555" y="2486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1527200" y="4315075"/>
            <a:ext cx="213750" cy="213750"/>
          </a:xfrm>
          <a:custGeom>
            <a:avLst/>
            <a:gdLst/>
            <a:ahLst/>
            <a:cxnLst/>
            <a:rect l="l" t="t" r="r" b="b"/>
            <a:pathLst>
              <a:path w="8550" h="8550" fill="none" extrusionOk="0">
                <a:moveTo>
                  <a:pt x="8549" y="4268"/>
                </a:moveTo>
                <a:cubicBezTo>
                  <a:pt x="8549" y="6633"/>
                  <a:pt x="6633" y="8550"/>
                  <a:pt x="4268" y="8550"/>
                </a:cubicBezTo>
                <a:cubicBezTo>
                  <a:pt x="1902" y="8550"/>
                  <a:pt x="0" y="6633"/>
                  <a:pt x="0" y="4268"/>
                </a:cubicBezTo>
                <a:cubicBezTo>
                  <a:pt x="0" y="1917"/>
                  <a:pt x="1902" y="1"/>
                  <a:pt x="4268" y="1"/>
                </a:cubicBezTo>
                <a:cubicBezTo>
                  <a:pt x="6633" y="1"/>
                  <a:pt x="8549" y="1917"/>
                  <a:pt x="8549" y="4268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1634625" y="4442325"/>
            <a:ext cx="25" cy="84250"/>
          </a:xfrm>
          <a:custGeom>
            <a:avLst/>
            <a:gdLst/>
            <a:ahLst/>
            <a:cxnLst/>
            <a:rect l="l" t="t" r="r" b="b"/>
            <a:pathLst>
              <a:path w="1" h="3370" fill="none" extrusionOk="0">
                <a:moveTo>
                  <a:pt x="0" y="3370"/>
                </a:moveTo>
                <a:lnTo>
                  <a:pt x="0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2014875" y="4182975"/>
            <a:ext cx="473125" cy="472725"/>
          </a:xfrm>
          <a:custGeom>
            <a:avLst/>
            <a:gdLst/>
            <a:ahLst/>
            <a:cxnLst/>
            <a:rect l="l" t="t" r="r" b="b"/>
            <a:pathLst>
              <a:path w="18925" h="18909" extrusionOk="0">
                <a:moveTo>
                  <a:pt x="9462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62" y="18908"/>
                </a:cubicBezTo>
                <a:cubicBezTo>
                  <a:pt x="14687" y="18908"/>
                  <a:pt x="18924" y="14672"/>
                  <a:pt x="18924" y="9462"/>
                </a:cubicBezTo>
                <a:cubicBezTo>
                  <a:pt x="18924" y="4237"/>
                  <a:pt x="14687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20773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7007" y="1"/>
                </a:moveTo>
                <a:cubicBezTo>
                  <a:pt x="3130" y="1"/>
                  <a:pt x="0" y="3129"/>
                  <a:pt x="0" y="6991"/>
                </a:cubicBezTo>
                <a:cubicBezTo>
                  <a:pt x="0" y="10854"/>
                  <a:pt x="3130" y="13998"/>
                  <a:pt x="7007" y="13998"/>
                </a:cubicBezTo>
                <a:cubicBezTo>
                  <a:pt x="10869" y="13998"/>
                  <a:pt x="13999" y="10854"/>
                  <a:pt x="13999" y="6991"/>
                </a:cubicBezTo>
                <a:cubicBezTo>
                  <a:pt x="13999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2169075" y="4330050"/>
            <a:ext cx="173300" cy="173325"/>
          </a:xfrm>
          <a:custGeom>
            <a:avLst/>
            <a:gdLst/>
            <a:ahLst/>
            <a:cxnLst/>
            <a:rect l="l" t="t" r="r" b="b"/>
            <a:pathLst>
              <a:path w="6932" h="6933" fill="none" extrusionOk="0">
                <a:moveTo>
                  <a:pt x="6932" y="3474"/>
                </a:moveTo>
                <a:cubicBezTo>
                  <a:pt x="6932" y="5390"/>
                  <a:pt x="5375" y="6932"/>
                  <a:pt x="3459" y="6932"/>
                </a:cubicBezTo>
                <a:cubicBezTo>
                  <a:pt x="1542" y="6932"/>
                  <a:pt x="1" y="5390"/>
                  <a:pt x="1" y="3474"/>
                </a:cubicBezTo>
                <a:cubicBezTo>
                  <a:pt x="1" y="1557"/>
                  <a:pt x="1542" y="0"/>
                  <a:pt x="3459" y="0"/>
                </a:cubicBezTo>
                <a:cubicBezTo>
                  <a:pt x="5375" y="0"/>
                  <a:pt x="6932" y="1557"/>
                  <a:pt x="6932" y="3474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2205375" y="4366725"/>
            <a:ext cx="100325" cy="100325"/>
          </a:xfrm>
          <a:custGeom>
            <a:avLst/>
            <a:gdLst/>
            <a:ahLst/>
            <a:cxnLst/>
            <a:rect l="l" t="t" r="r" b="b"/>
            <a:pathLst>
              <a:path w="4013" h="4013" fill="none" extrusionOk="0">
                <a:moveTo>
                  <a:pt x="2007" y="4013"/>
                </a:moveTo>
                <a:cubicBezTo>
                  <a:pt x="899" y="4013"/>
                  <a:pt x="0" y="3114"/>
                  <a:pt x="0" y="2007"/>
                </a:cubicBezTo>
                <a:cubicBezTo>
                  <a:pt x="0" y="899"/>
                  <a:pt x="899" y="1"/>
                  <a:pt x="2007" y="1"/>
                </a:cubicBezTo>
                <a:cubicBezTo>
                  <a:pt x="3114" y="1"/>
                  <a:pt x="4013" y="899"/>
                  <a:pt x="4013" y="2007"/>
                </a:cubicBezTo>
                <a:cubicBezTo>
                  <a:pt x="4013" y="3114"/>
                  <a:pt x="3114" y="4013"/>
                  <a:pt x="2007" y="4013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2157850" y="4480500"/>
            <a:ext cx="34075" cy="34100"/>
          </a:xfrm>
          <a:custGeom>
            <a:avLst/>
            <a:gdLst/>
            <a:ahLst/>
            <a:cxnLst/>
            <a:rect l="l" t="t" r="r" b="b"/>
            <a:pathLst>
              <a:path w="1363" h="1364" fill="none" extrusionOk="0">
                <a:moveTo>
                  <a:pt x="1" y="1364"/>
                </a:moveTo>
                <a:lnTo>
                  <a:pt x="136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2633550" y="4182975"/>
            <a:ext cx="472750" cy="472725"/>
          </a:xfrm>
          <a:custGeom>
            <a:avLst/>
            <a:gdLst/>
            <a:ahLst/>
            <a:cxnLst/>
            <a:rect l="l" t="t" r="r" b="b"/>
            <a:pathLst>
              <a:path w="18910" h="18909" extrusionOk="0">
                <a:moveTo>
                  <a:pt x="9447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2696050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2" y="1"/>
                </a:moveTo>
                <a:cubicBezTo>
                  <a:pt x="3129" y="1"/>
                  <a:pt x="1" y="3129"/>
                  <a:pt x="1" y="6991"/>
                </a:cubicBezTo>
                <a:cubicBezTo>
                  <a:pt x="1" y="10854"/>
                  <a:pt x="3129" y="13998"/>
                  <a:pt x="6992" y="13998"/>
                </a:cubicBezTo>
                <a:cubicBezTo>
                  <a:pt x="10854" y="13998"/>
                  <a:pt x="13998" y="10854"/>
                  <a:pt x="13998" y="6991"/>
                </a:cubicBezTo>
                <a:cubicBezTo>
                  <a:pt x="13998" y="3129"/>
                  <a:pt x="10854" y="1"/>
                  <a:pt x="69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2781400" y="4322950"/>
            <a:ext cx="192750" cy="192400"/>
          </a:xfrm>
          <a:custGeom>
            <a:avLst/>
            <a:gdLst/>
            <a:ahLst/>
            <a:cxnLst/>
            <a:rect l="l" t="t" r="r" b="b"/>
            <a:pathLst>
              <a:path w="7710" h="7696" fill="none" extrusionOk="0">
                <a:moveTo>
                  <a:pt x="7710" y="3847"/>
                </a:moveTo>
                <a:cubicBezTo>
                  <a:pt x="7710" y="5973"/>
                  <a:pt x="5989" y="7696"/>
                  <a:pt x="3863" y="7696"/>
                </a:cubicBezTo>
                <a:cubicBezTo>
                  <a:pt x="1737" y="7696"/>
                  <a:pt x="0" y="5973"/>
                  <a:pt x="0" y="3847"/>
                </a:cubicBezTo>
                <a:cubicBezTo>
                  <a:pt x="0" y="1722"/>
                  <a:pt x="1737" y="1"/>
                  <a:pt x="3863" y="1"/>
                </a:cubicBezTo>
                <a:cubicBezTo>
                  <a:pt x="5989" y="1"/>
                  <a:pt x="7710" y="1722"/>
                  <a:pt x="7710" y="3847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2877950" y="4419125"/>
            <a:ext cx="48300" cy="42700"/>
          </a:xfrm>
          <a:custGeom>
            <a:avLst/>
            <a:gdLst/>
            <a:ahLst/>
            <a:cxnLst/>
            <a:rect l="l" t="t" r="r" b="b"/>
            <a:pathLst>
              <a:path w="1932" h="1708" fill="none" extrusionOk="0">
                <a:moveTo>
                  <a:pt x="1" y="0"/>
                </a:moveTo>
                <a:lnTo>
                  <a:pt x="1931" y="170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2877575" y="4373100"/>
            <a:ext cx="25" cy="46450"/>
          </a:xfrm>
          <a:custGeom>
            <a:avLst/>
            <a:gdLst/>
            <a:ahLst/>
            <a:cxnLst/>
            <a:rect l="l" t="t" r="r" b="b"/>
            <a:pathLst>
              <a:path w="1" h="1858" fill="none" extrusionOk="0">
                <a:moveTo>
                  <a:pt x="0" y="1"/>
                </a:moveTo>
                <a:lnTo>
                  <a:pt x="0" y="185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457200" y="1020400"/>
            <a:ext cx="173305" cy="173258"/>
          </a:xfrm>
          <a:custGeom>
            <a:avLst/>
            <a:gdLst/>
            <a:ahLst/>
            <a:cxnLst/>
            <a:rect l="l" t="t" r="r" b="b"/>
            <a:pathLst>
              <a:path w="3684" h="3683" extrusionOk="0">
                <a:moveTo>
                  <a:pt x="1841" y="0"/>
                </a:moveTo>
                <a:cubicBezTo>
                  <a:pt x="823" y="0"/>
                  <a:pt x="0" y="823"/>
                  <a:pt x="0" y="1841"/>
                </a:cubicBezTo>
                <a:cubicBezTo>
                  <a:pt x="0" y="2859"/>
                  <a:pt x="823" y="3683"/>
                  <a:pt x="1841" y="3683"/>
                </a:cubicBezTo>
                <a:cubicBezTo>
                  <a:pt x="2859" y="3683"/>
                  <a:pt x="3683" y="2859"/>
                  <a:pt x="3683" y="1841"/>
                </a:cubicBezTo>
                <a:cubicBezTo>
                  <a:pt x="3683" y="823"/>
                  <a:pt x="2859" y="0"/>
                  <a:pt x="1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 txBox="1"/>
          <p:nvPr/>
        </p:nvSpPr>
        <p:spPr>
          <a:xfrm>
            <a:off x="777913" y="29504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1398388" y="250062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2019163" y="193657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2631125" y="13067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3428375" y="1535538"/>
            <a:ext cx="5226000" cy="717337"/>
            <a:chOff x="3428375" y="1535538"/>
            <a:chExt cx="5226000" cy="717337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3428375" y="153553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3428375" y="1799275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Describe what and how?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3703700" y="153555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1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7" name="Google Shape;317;p22"/>
          <p:cNvGrpSpPr/>
          <p:nvPr/>
        </p:nvGrpSpPr>
        <p:grpSpPr>
          <a:xfrm>
            <a:off x="3428375" y="2299163"/>
            <a:ext cx="5226000" cy="717337"/>
            <a:chOff x="3428375" y="2299163"/>
            <a:chExt cx="5226000" cy="717337"/>
          </a:xfrm>
        </p:grpSpPr>
        <p:sp>
          <p:nvSpPr>
            <p:cNvPr id="318" name="Google Shape;318;p22"/>
            <p:cNvSpPr txBox="1"/>
            <p:nvPr/>
          </p:nvSpPr>
          <p:spPr>
            <a:xfrm>
              <a:off x="3428375" y="229916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" name="Google Shape;319;p22"/>
            <p:cNvSpPr txBox="1"/>
            <p:nvPr/>
          </p:nvSpPr>
          <p:spPr>
            <a:xfrm>
              <a:off x="3428375" y="2562900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Describe what and how?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2"/>
            <p:cNvSpPr txBox="1"/>
            <p:nvPr/>
          </p:nvSpPr>
          <p:spPr>
            <a:xfrm>
              <a:off x="3703700" y="229917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1" name="Google Shape;321;p22"/>
          <p:cNvGrpSpPr/>
          <p:nvPr/>
        </p:nvGrpSpPr>
        <p:grpSpPr>
          <a:xfrm>
            <a:off x="3428375" y="3062788"/>
            <a:ext cx="5226000" cy="717337"/>
            <a:chOff x="3428375" y="3062788"/>
            <a:chExt cx="5226000" cy="717337"/>
          </a:xfrm>
        </p:grpSpPr>
        <p:sp>
          <p:nvSpPr>
            <p:cNvPr id="322" name="Google Shape;322;p22"/>
            <p:cNvSpPr txBox="1"/>
            <p:nvPr/>
          </p:nvSpPr>
          <p:spPr>
            <a:xfrm>
              <a:off x="3428375" y="306278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3428375" y="3326525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Describe what and how?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3703700" y="306280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3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" name="Google Shape;325;p22"/>
          <p:cNvGrpSpPr/>
          <p:nvPr/>
        </p:nvGrpSpPr>
        <p:grpSpPr>
          <a:xfrm>
            <a:off x="3428375" y="3826413"/>
            <a:ext cx="5226000" cy="717337"/>
            <a:chOff x="3428375" y="3826413"/>
            <a:chExt cx="5226000" cy="717337"/>
          </a:xfrm>
        </p:grpSpPr>
        <p:sp>
          <p:nvSpPr>
            <p:cNvPr id="326" name="Google Shape;326;p22"/>
            <p:cNvSpPr txBox="1"/>
            <p:nvPr/>
          </p:nvSpPr>
          <p:spPr>
            <a:xfrm>
              <a:off x="3428375" y="382641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3428375" y="4090150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Describe what and how?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3703700" y="382642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4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About Team</a:t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913474" y="2974280"/>
            <a:ext cx="3512936" cy="1617876"/>
            <a:chOff x="913474" y="2974280"/>
            <a:chExt cx="3512936" cy="1617876"/>
          </a:xfrm>
        </p:grpSpPr>
        <p:sp>
          <p:nvSpPr>
            <p:cNvPr id="335" name="Google Shape;335;p23"/>
            <p:cNvSpPr/>
            <p:nvPr/>
          </p:nvSpPr>
          <p:spPr>
            <a:xfrm>
              <a:off x="1368736" y="3114857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913475" y="297428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368736" y="4451475"/>
              <a:ext cx="310817" cy="140676"/>
            </a:xfrm>
            <a:custGeom>
              <a:avLst/>
              <a:gdLst/>
              <a:ahLst/>
              <a:cxnLst/>
              <a:rect l="l" t="t" r="r" b="b"/>
              <a:pathLst>
                <a:path w="3133" h="1418" extrusionOk="0">
                  <a:moveTo>
                    <a:pt x="0" y="0"/>
                  </a:moveTo>
                  <a:lnTo>
                    <a:pt x="0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913474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117299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1783151" y="3003413"/>
              <a:ext cx="24261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3</a:t>
              </a:r>
              <a:endParaRPr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2" name="Google Shape;342;p23"/>
          <p:cNvGrpSpPr/>
          <p:nvPr/>
        </p:nvGrpSpPr>
        <p:grpSpPr>
          <a:xfrm>
            <a:off x="4716380" y="2974280"/>
            <a:ext cx="3514027" cy="1617876"/>
            <a:chOff x="4716380" y="2974280"/>
            <a:chExt cx="3514027" cy="1617876"/>
          </a:xfrm>
        </p:grpSpPr>
        <p:sp>
          <p:nvSpPr>
            <p:cNvPr id="343" name="Google Shape;343;p23"/>
            <p:cNvSpPr/>
            <p:nvPr/>
          </p:nvSpPr>
          <p:spPr>
            <a:xfrm>
              <a:off x="5171741" y="3114857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4716380" y="297428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171741" y="4451475"/>
              <a:ext cx="310916" cy="140676"/>
            </a:xfrm>
            <a:custGeom>
              <a:avLst/>
              <a:gdLst/>
              <a:ahLst/>
              <a:cxnLst/>
              <a:rect l="l" t="t" r="r" b="b"/>
              <a:pathLst>
                <a:path w="3134" h="1418" extrusionOk="0">
                  <a:moveTo>
                    <a:pt x="1" y="0"/>
                  </a:moveTo>
                  <a:lnTo>
                    <a:pt x="1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5642013" y="2984390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4</a:t>
              </a:r>
              <a:endParaRPr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8" name="Google Shape;348;p23"/>
            <p:cNvSpPr txBox="1"/>
            <p:nvPr/>
          </p:nvSpPr>
          <p:spPr>
            <a:xfrm>
              <a:off x="4716399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920224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3"/>
          <p:cNvGrpSpPr/>
          <p:nvPr/>
        </p:nvGrpSpPr>
        <p:grpSpPr>
          <a:xfrm>
            <a:off x="913474" y="1113550"/>
            <a:ext cx="3512936" cy="1616983"/>
            <a:chOff x="913474" y="1113550"/>
            <a:chExt cx="3512936" cy="1616983"/>
          </a:xfrm>
        </p:grpSpPr>
        <p:sp>
          <p:nvSpPr>
            <p:cNvPr id="351" name="Google Shape;351;p23"/>
            <p:cNvSpPr/>
            <p:nvPr/>
          </p:nvSpPr>
          <p:spPr>
            <a:xfrm>
              <a:off x="1368736" y="1253234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913475" y="111355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1368736" y="2590745"/>
              <a:ext cx="310817" cy="139783"/>
            </a:xfrm>
            <a:custGeom>
              <a:avLst/>
              <a:gdLst/>
              <a:ahLst/>
              <a:cxnLst/>
              <a:rect l="l" t="t" r="r" b="b"/>
              <a:pathLst>
                <a:path w="3133" h="1409" extrusionOk="0">
                  <a:moveTo>
                    <a:pt x="0" y="0"/>
                  </a:moveTo>
                  <a:lnTo>
                    <a:pt x="0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 txBox="1"/>
            <p:nvPr/>
          </p:nvSpPr>
          <p:spPr>
            <a:xfrm>
              <a:off x="913474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6" name="Google Shape;356;p23"/>
            <p:cNvSpPr txBox="1"/>
            <p:nvPr/>
          </p:nvSpPr>
          <p:spPr>
            <a:xfrm>
              <a:off x="1845325" y="1248436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1</a:t>
              </a:r>
              <a:endParaRPr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117299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3"/>
          <p:cNvGrpSpPr/>
          <p:nvPr/>
        </p:nvGrpSpPr>
        <p:grpSpPr>
          <a:xfrm>
            <a:off x="4716380" y="1113550"/>
            <a:ext cx="3514027" cy="1616983"/>
            <a:chOff x="4716380" y="1113550"/>
            <a:chExt cx="3514027" cy="1616983"/>
          </a:xfrm>
        </p:grpSpPr>
        <p:sp>
          <p:nvSpPr>
            <p:cNvPr id="359" name="Google Shape;359;p23"/>
            <p:cNvSpPr/>
            <p:nvPr/>
          </p:nvSpPr>
          <p:spPr>
            <a:xfrm>
              <a:off x="4716380" y="111355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 txBox="1"/>
            <p:nvPr/>
          </p:nvSpPr>
          <p:spPr>
            <a:xfrm>
              <a:off x="4716399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5171741" y="1253234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171741" y="2590745"/>
              <a:ext cx="310916" cy="139783"/>
            </a:xfrm>
            <a:custGeom>
              <a:avLst/>
              <a:gdLst/>
              <a:ahLst/>
              <a:cxnLst/>
              <a:rect l="l" t="t" r="r" b="b"/>
              <a:pathLst>
                <a:path w="3134" h="1409" extrusionOk="0">
                  <a:moveTo>
                    <a:pt x="1" y="0"/>
                  </a:moveTo>
                  <a:lnTo>
                    <a:pt x="1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5642750" y="1166872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2</a:t>
              </a:r>
              <a:endParaRPr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4920224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72BFE28-4787-4845-842A-2DFEDB014296}"/>
              </a:ext>
            </a:extLst>
          </p:cNvPr>
          <p:cNvPicPr/>
          <p:nvPr/>
        </p:nvPicPr>
        <p:blipFill rotWithShape="1">
          <a:blip r:embed="rId3"/>
          <a:srcRect t="-1" b="59288"/>
          <a:stretch/>
        </p:blipFill>
        <p:spPr>
          <a:xfrm>
            <a:off x="1763938" y="1664675"/>
            <a:ext cx="1087311" cy="98234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BD45DED-955A-484F-9D41-CF4A1DE380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176" y="1634447"/>
            <a:ext cx="971426" cy="901554"/>
          </a:xfrm>
          <a:prstGeom prst="rect">
            <a:avLst/>
          </a:prstGeom>
          <a:noFill/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D5C92BA-A158-49FE-B5B6-A7F7D8D931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80030" y="3408610"/>
            <a:ext cx="1095375" cy="120015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8277945-0957-412A-83C1-B874D7ADC4B2}"/>
              </a:ext>
            </a:extLst>
          </p:cNvPr>
          <p:cNvPicPr/>
          <p:nvPr/>
        </p:nvPicPr>
        <p:blipFill>
          <a:blip r:embed="rId6"/>
          <a:srcRect/>
          <a:stretch/>
        </p:blipFill>
        <p:spPr>
          <a:xfrm>
            <a:off x="5639071" y="3380233"/>
            <a:ext cx="1276350" cy="1342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B8433-C64C-4042-945A-9EDFBD5576E7}"/>
              </a:ext>
            </a:extLst>
          </p:cNvPr>
          <p:cNvSpPr txBox="1"/>
          <p:nvPr/>
        </p:nvSpPr>
        <p:spPr>
          <a:xfrm flipH="1">
            <a:off x="2932513" y="1858483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Tej Pratap Yadav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11C857-7947-4400-A16C-EAE892519B48}"/>
              </a:ext>
            </a:extLst>
          </p:cNvPr>
          <p:cNvSpPr txBox="1"/>
          <p:nvPr/>
        </p:nvSpPr>
        <p:spPr>
          <a:xfrm flipH="1">
            <a:off x="6751965" y="1789469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Gaurav Rana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D51346-7A9D-476B-BF47-E64F8C138676}"/>
              </a:ext>
            </a:extLst>
          </p:cNvPr>
          <p:cNvSpPr txBox="1"/>
          <p:nvPr/>
        </p:nvSpPr>
        <p:spPr>
          <a:xfrm flipH="1">
            <a:off x="6988028" y="3548267"/>
            <a:ext cx="1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Vinay Kumar Chauhan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A5C1E27-BD53-4C18-8364-F5E070043D0D}"/>
              </a:ext>
            </a:extLst>
          </p:cNvPr>
          <p:cNvSpPr txBox="1"/>
          <p:nvPr/>
        </p:nvSpPr>
        <p:spPr>
          <a:xfrm flipH="1">
            <a:off x="2972761" y="3489988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Aakansha Tejwani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Project</a:t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938567" y="2483686"/>
            <a:ext cx="3592608" cy="1800765"/>
            <a:chOff x="4938567" y="2483686"/>
            <a:chExt cx="3592608" cy="1800765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6716375" y="3202475"/>
              <a:ext cx="1814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Techstack Involved</a:t>
              </a:r>
              <a:endParaRPr sz="17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6494175" y="3495577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Python language has been used. Famous deep learning library keras has been used to create nueral network.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938567" y="3633453"/>
              <a:ext cx="554373" cy="650998"/>
            </a:xfrm>
            <a:custGeom>
              <a:avLst/>
              <a:gdLst/>
              <a:ahLst/>
              <a:cxnLst/>
              <a:rect l="l" t="t" r="r" b="b"/>
              <a:pathLst>
                <a:path w="3867" h="4541" extrusionOk="0">
                  <a:moveTo>
                    <a:pt x="1240" y="0"/>
                  </a:moveTo>
                  <a:cubicBezTo>
                    <a:pt x="853" y="278"/>
                    <a:pt x="436" y="506"/>
                    <a:pt x="0" y="684"/>
                  </a:cubicBezTo>
                  <a:lnTo>
                    <a:pt x="0" y="4541"/>
                  </a:lnTo>
                  <a:cubicBezTo>
                    <a:pt x="1428" y="4173"/>
                    <a:pt x="2736" y="3519"/>
                    <a:pt x="3866" y="2627"/>
                  </a:cubicBez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421694" y="2483686"/>
              <a:ext cx="629780" cy="815862"/>
            </a:xfrm>
            <a:custGeom>
              <a:avLst/>
              <a:gdLst/>
              <a:ahLst/>
              <a:cxnLst/>
              <a:rect l="l" t="t" r="r" b="b"/>
              <a:pathLst>
                <a:path w="4393" h="5691" extrusionOk="0">
                  <a:moveTo>
                    <a:pt x="219" y="0"/>
                  </a:moveTo>
                  <a:cubicBezTo>
                    <a:pt x="546" y="793"/>
                    <a:pt x="734" y="1656"/>
                    <a:pt x="734" y="2558"/>
                  </a:cubicBezTo>
                  <a:cubicBezTo>
                    <a:pt x="734" y="3648"/>
                    <a:pt x="467" y="4670"/>
                    <a:pt x="1" y="5582"/>
                  </a:cubicBezTo>
                  <a:lnTo>
                    <a:pt x="3917" y="5582"/>
                  </a:lnTo>
                  <a:lnTo>
                    <a:pt x="3917" y="5690"/>
                  </a:lnTo>
                  <a:cubicBezTo>
                    <a:pt x="4224" y="4699"/>
                    <a:pt x="4393" y="3648"/>
                    <a:pt x="4393" y="2558"/>
                  </a:cubicBezTo>
                  <a:cubicBezTo>
                    <a:pt x="4393" y="1676"/>
                    <a:pt x="4283" y="823"/>
                    <a:pt x="407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938567" y="2483686"/>
              <a:ext cx="1044664" cy="1778668"/>
            </a:xfrm>
            <a:custGeom>
              <a:avLst/>
              <a:gdLst/>
              <a:ahLst/>
              <a:cxnLst/>
              <a:rect l="l" t="t" r="r" b="b"/>
              <a:pathLst>
                <a:path w="7287" h="12407" extrusionOk="0">
                  <a:moveTo>
                    <a:pt x="2092" y="0"/>
                  </a:moveTo>
                  <a:cubicBezTo>
                    <a:pt x="2509" y="764"/>
                    <a:pt x="2746" y="1636"/>
                    <a:pt x="2746" y="2558"/>
                  </a:cubicBezTo>
                  <a:cubicBezTo>
                    <a:pt x="2746" y="3678"/>
                    <a:pt x="2399" y="4719"/>
                    <a:pt x="1804" y="5582"/>
                  </a:cubicBezTo>
                  <a:cubicBezTo>
                    <a:pt x="1398" y="6166"/>
                    <a:pt x="873" y="6672"/>
                    <a:pt x="268" y="7049"/>
                  </a:cubicBezTo>
                  <a:cubicBezTo>
                    <a:pt x="179" y="7108"/>
                    <a:pt x="90" y="7158"/>
                    <a:pt x="0" y="7207"/>
                  </a:cubicBezTo>
                  <a:lnTo>
                    <a:pt x="0" y="8704"/>
                  </a:lnTo>
                  <a:cubicBezTo>
                    <a:pt x="436" y="8526"/>
                    <a:pt x="853" y="8298"/>
                    <a:pt x="1240" y="8020"/>
                  </a:cubicBezTo>
                  <a:lnTo>
                    <a:pt x="3866" y="10647"/>
                  </a:lnTo>
                  <a:lnTo>
                    <a:pt x="5284" y="12065"/>
                  </a:lnTo>
                  <a:cubicBezTo>
                    <a:pt x="5520" y="12301"/>
                    <a:pt x="5812" y="12407"/>
                    <a:pt x="6099" y="12407"/>
                  </a:cubicBezTo>
                  <a:cubicBezTo>
                    <a:pt x="6703" y="12407"/>
                    <a:pt x="7287" y="11938"/>
                    <a:pt x="7287" y="11232"/>
                  </a:cubicBezTo>
                  <a:lnTo>
                    <a:pt x="7287" y="5582"/>
                  </a:lnTo>
                  <a:lnTo>
                    <a:pt x="3371" y="5582"/>
                  </a:lnTo>
                  <a:cubicBezTo>
                    <a:pt x="3837" y="4670"/>
                    <a:pt x="4104" y="3648"/>
                    <a:pt x="4104" y="2558"/>
                  </a:cubicBezTo>
                  <a:cubicBezTo>
                    <a:pt x="4104" y="1656"/>
                    <a:pt x="3916" y="793"/>
                    <a:pt x="358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12825" y="3205075"/>
            <a:ext cx="4325880" cy="1124822"/>
            <a:chOff x="612825" y="3205075"/>
            <a:chExt cx="4325880" cy="1124822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612825" y="3205075"/>
              <a:ext cx="23289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Relevance to the Theme</a:t>
              </a:r>
              <a:endParaRPr sz="17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612825" y="3498175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Project is under the theme of Open Innovation.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project is an instance to portray that the advancement in technoloy is for all.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128434" y="3697393"/>
              <a:ext cx="810271" cy="632504"/>
            </a:xfrm>
            <a:custGeom>
              <a:avLst/>
              <a:gdLst/>
              <a:ahLst/>
              <a:cxnLst/>
              <a:rect l="l" t="t" r="r" b="b"/>
              <a:pathLst>
                <a:path w="5652" h="4412" extrusionOk="0">
                  <a:moveTo>
                    <a:pt x="31" y="0"/>
                  </a:moveTo>
                  <a:lnTo>
                    <a:pt x="31" y="3945"/>
                  </a:lnTo>
                  <a:lnTo>
                    <a:pt x="1" y="3945"/>
                  </a:lnTo>
                  <a:cubicBezTo>
                    <a:pt x="972" y="4253"/>
                    <a:pt x="2013" y="4412"/>
                    <a:pt x="3094" y="4412"/>
                  </a:cubicBezTo>
                  <a:cubicBezTo>
                    <a:pt x="3976" y="4412"/>
                    <a:pt x="4829" y="4302"/>
                    <a:pt x="5651" y="4095"/>
                  </a:cubicBezTo>
                  <a:lnTo>
                    <a:pt x="5651" y="238"/>
                  </a:lnTo>
                  <a:cubicBezTo>
                    <a:pt x="4858" y="565"/>
                    <a:pt x="3996" y="753"/>
                    <a:pt x="3094" y="753"/>
                  </a:cubicBezTo>
                  <a:cubicBezTo>
                    <a:pt x="1994" y="753"/>
                    <a:pt x="952" y="476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137953" y="3216985"/>
              <a:ext cx="648274" cy="551506"/>
            </a:xfrm>
            <a:custGeom>
              <a:avLst/>
              <a:gdLst/>
              <a:ahLst/>
              <a:cxnLst/>
              <a:rect l="l" t="t" r="r" b="b"/>
              <a:pathLst>
                <a:path w="4522" h="3847" extrusionOk="0">
                  <a:moveTo>
                    <a:pt x="1" y="0"/>
                  </a:moveTo>
                  <a:cubicBezTo>
                    <a:pt x="358" y="1418"/>
                    <a:pt x="1021" y="2727"/>
                    <a:pt x="1904" y="3847"/>
                  </a:cubicBezTo>
                  <a:lnTo>
                    <a:pt x="4521" y="1230"/>
                  </a:lnTo>
                  <a:cubicBezTo>
                    <a:pt x="4263" y="843"/>
                    <a:pt x="4035" y="437"/>
                    <a:pt x="38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098242" y="3216985"/>
              <a:ext cx="1840456" cy="1046098"/>
            </a:xfrm>
            <a:custGeom>
              <a:avLst/>
              <a:gdLst/>
              <a:ahLst/>
              <a:cxnLst/>
              <a:rect l="l" t="t" r="r" b="b"/>
              <a:pathLst>
                <a:path w="12838" h="7297" extrusionOk="0">
                  <a:moveTo>
                    <a:pt x="4133" y="0"/>
                  </a:moveTo>
                  <a:cubicBezTo>
                    <a:pt x="4312" y="437"/>
                    <a:pt x="4540" y="843"/>
                    <a:pt x="4798" y="1230"/>
                  </a:cubicBezTo>
                  <a:lnTo>
                    <a:pt x="2181" y="3847"/>
                  </a:lnTo>
                  <a:lnTo>
                    <a:pt x="734" y="5294"/>
                  </a:lnTo>
                  <a:cubicBezTo>
                    <a:pt x="0" y="6028"/>
                    <a:pt x="525" y="7296"/>
                    <a:pt x="1566" y="7296"/>
                  </a:cubicBezTo>
                  <a:lnTo>
                    <a:pt x="7217" y="7296"/>
                  </a:lnTo>
                  <a:lnTo>
                    <a:pt x="7217" y="3351"/>
                  </a:lnTo>
                  <a:cubicBezTo>
                    <a:pt x="8138" y="3827"/>
                    <a:pt x="9180" y="4104"/>
                    <a:pt x="10280" y="4104"/>
                  </a:cubicBezTo>
                  <a:cubicBezTo>
                    <a:pt x="11182" y="4104"/>
                    <a:pt x="12044" y="3916"/>
                    <a:pt x="12837" y="3589"/>
                  </a:cubicBezTo>
                  <a:lnTo>
                    <a:pt x="12837" y="2092"/>
                  </a:lnTo>
                  <a:cubicBezTo>
                    <a:pt x="12074" y="2509"/>
                    <a:pt x="11202" y="2747"/>
                    <a:pt x="10280" y="2747"/>
                  </a:cubicBezTo>
                  <a:cubicBezTo>
                    <a:pt x="9140" y="2747"/>
                    <a:pt x="8079" y="2390"/>
                    <a:pt x="7217" y="1775"/>
                  </a:cubicBezTo>
                  <a:cubicBezTo>
                    <a:pt x="6642" y="1368"/>
                    <a:pt x="6156" y="853"/>
                    <a:pt x="5779" y="249"/>
                  </a:cubicBezTo>
                  <a:cubicBezTo>
                    <a:pt x="5730" y="169"/>
                    <a:pt x="5680" y="80"/>
                    <a:pt x="5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580150" y="1124455"/>
            <a:ext cx="3592591" cy="1976914"/>
            <a:chOff x="612825" y="1240200"/>
            <a:chExt cx="3592591" cy="1976914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612825" y="1240200"/>
              <a:ext cx="22680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612825" y="1533300"/>
              <a:ext cx="2517958" cy="145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24292E"/>
                  </a:solidFill>
                  <a:latin typeface="Roboto" panose="020B0604020202020204" charset="0"/>
                  <a:ea typeface="Roboto" panose="020B0604020202020204" charset="0"/>
                </a:rPr>
                <a:t>The deaf and dumb people </a:t>
              </a:r>
              <a:r>
                <a:rPr lang="en-US" sz="1200" b="0" i="0" dirty="0">
                  <a:solidFill>
                    <a:srgbClr val="24292E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use signs to convey messages and express themselves to others which requires both the parties involved in the communication process to know the meaning of that signs. </a:t>
              </a:r>
              <a:r>
                <a:rPr lang="en-US" sz="1200" dirty="0">
                  <a:solidFill>
                    <a:srgbClr val="24292E"/>
                  </a:solidFill>
                  <a:latin typeface="Roboto" panose="020B0604020202020204" charset="0"/>
                  <a:ea typeface="Roboto" panose="020B0604020202020204" charset="0"/>
                </a:rPr>
                <a:t>W</a:t>
              </a:r>
              <a:r>
                <a:rPr lang="en-US" sz="1200" b="0" i="0" dirty="0">
                  <a:solidFill>
                    <a:srgbClr val="24292E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e cannot expect everyone to know the meaning of different signs.</a:t>
              </a:r>
              <a:endPara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092508" y="2412578"/>
              <a:ext cx="631071" cy="804536"/>
            </a:xfrm>
            <a:custGeom>
              <a:avLst/>
              <a:gdLst/>
              <a:ahLst/>
              <a:cxnLst/>
              <a:rect l="l" t="t" r="r" b="b"/>
              <a:pathLst>
                <a:path w="4402" h="5612" extrusionOk="0">
                  <a:moveTo>
                    <a:pt x="456" y="1"/>
                  </a:moveTo>
                  <a:cubicBezTo>
                    <a:pt x="159" y="963"/>
                    <a:pt x="0" y="1994"/>
                    <a:pt x="0" y="3054"/>
                  </a:cubicBezTo>
                  <a:cubicBezTo>
                    <a:pt x="0" y="3936"/>
                    <a:pt x="109" y="4789"/>
                    <a:pt x="318" y="5611"/>
                  </a:cubicBezTo>
                  <a:lnTo>
                    <a:pt x="4173" y="5611"/>
                  </a:lnTo>
                  <a:cubicBezTo>
                    <a:pt x="3847" y="4818"/>
                    <a:pt x="3658" y="3956"/>
                    <a:pt x="3658" y="3054"/>
                  </a:cubicBezTo>
                  <a:cubicBezTo>
                    <a:pt x="3658" y="1954"/>
                    <a:pt x="3926" y="913"/>
                    <a:pt x="44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649609" y="1416352"/>
              <a:ext cx="555807" cy="651141"/>
            </a:xfrm>
            <a:custGeom>
              <a:avLst/>
              <a:gdLst/>
              <a:ahLst/>
              <a:cxnLst/>
              <a:rect l="l" t="t" r="r" b="b"/>
              <a:pathLst>
                <a:path w="3877" h="4542" extrusionOk="0">
                  <a:moveTo>
                    <a:pt x="3876" y="1"/>
                  </a:moveTo>
                  <a:cubicBezTo>
                    <a:pt x="2439" y="367"/>
                    <a:pt x="1130" y="1032"/>
                    <a:pt x="0" y="1924"/>
                  </a:cubicBezTo>
                  <a:lnTo>
                    <a:pt x="2617" y="4541"/>
                  </a:lnTo>
                  <a:cubicBezTo>
                    <a:pt x="3014" y="4273"/>
                    <a:pt x="3430" y="4035"/>
                    <a:pt x="3876" y="3857"/>
                  </a:cubicBezTo>
                  <a:lnTo>
                    <a:pt x="387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153580" y="1434129"/>
              <a:ext cx="1051832" cy="1782968"/>
            </a:xfrm>
            <a:custGeom>
              <a:avLst/>
              <a:gdLst/>
              <a:ahLst/>
              <a:cxnLst/>
              <a:rect l="l" t="t" r="r" b="b"/>
              <a:pathLst>
                <a:path w="7337" h="12437" extrusionOk="0">
                  <a:moveTo>
                    <a:pt x="1188" y="1"/>
                  </a:moveTo>
                  <a:cubicBezTo>
                    <a:pt x="584" y="1"/>
                    <a:pt x="0" y="470"/>
                    <a:pt x="0" y="1175"/>
                  </a:cubicBezTo>
                  <a:lnTo>
                    <a:pt x="0" y="6826"/>
                  </a:lnTo>
                  <a:lnTo>
                    <a:pt x="3976" y="6826"/>
                  </a:lnTo>
                  <a:cubicBezTo>
                    <a:pt x="3500" y="7738"/>
                    <a:pt x="3232" y="8779"/>
                    <a:pt x="3232" y="9879"/>
                  </a:cubicBezTo>
                  <a:cubicBezTo>
                    <a:pt x="3232" y="10781"/>
                    <a:pt x="3421" y="11643"/>
                    <a:pt x="3747" y="12436"/>
                  </a:cubicBezTo>
                  <a:lnTo>
                    <a:pt x="5245" y="12436"/>
                  </a:lnTo>
                  <a:cubicBezTo>
                    <a:pt x="4828" y="11673"/>
                    <a:pt x="4590" y="10801"/>
                    <a:pt x="4590" y="9879"/>
                  </a:cubicBezTo>
                  <a:cubicBezTo>
                    <a:pt x="4590" y="8739"/>
                    <a:pt x="4947" y="7688"/>
                    <a:pt x="5552" y="6826"/>
                  </a:cubicBezTo>
                  <a:cubicBezTo>
                    <a:pt x="5958" y="6261"/>
                    <a:pt x="6464" y="5765"/>
                    <a:pt x="7058" y="5398"/>
                  </a:cubicBezTo>
                  <a:cubicBezTo>
                    <a:pt x="7148" y="5339"/>
                    <a:pt x="7237" y="5279"/>
                    <a:pt x="7336" y="5230"/>
                  </a:cubicBezTo>
                  <a:lnTo>
                    <a:pt x="7336" y="3733"/>
                  </a:lnTo>
                  <a:cubicBezTo>
                    <a:pt x="6890" y="3911"/>
                    <a:pt x="6474" y="4149"/>
                    <a:pt x="6077" y="4417"/>
                  </a:cubicBezTo>
                  <a:lnTo>
                    <a:pt x="2003" y="342"/>
                  </a:lnTo>
                  <a:cubicBezTo>
                    <a:pt x="1767" y="106"/>
                    <a:pt x="1475" y="1"/>
                    <a:pt x="118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4"/>
          <p:cNvSpPr/>
          <p:nvPr/>
        </p:nvSpPr>
        <p:spPr>
          <a:xfrm>
            <a:off x="4205276" y="1969158"/>
            <a:ext cx="143" cy="214753"/>
          </a:xfrm>
          <a:custGeom>
            <a:avLst/>
            <a:gdLst/>
            <a:ahLst/>
            <a:cxnLst/>
            <a:rect l="l" t="t" r="r" b="b"/>
            <a:pathLst>
              <a:path w="1" h="1498" extrusionOk="0">
                <a:moveTo>
                  <a:pt x="0" y="1"/>
                </a:moveTo>
                <a:lnTo>
                  <a:pt x="0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6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5163286" y="1640176"/>
            <a:ext cx="365344" cy="289753"/>
            <a:chOff x="-62882850" y="1999375"/>
            <a:chExt cx="315850" cy="250500"/>
          </a:xfrm>
        </p:grpSpPr>
        <p:sp>
          <p:nvSpPr>
            <p:cNvPr id="85" name="Google Shape;85;p1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4296568" y="2575232"/>
            <a:ext cx="550844" cy="550502"/>
            <a:chOff x="6479471" y="2079003"/>
            <a:chExt cx="348923" cy="348706"/>
          </a:xfrm>
        </p:grpSpPr>
        <p:sp>
          <p:nvSpPr>
            <p:cNvPr id="88" name="Google Shape;88;p1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90" name="Google Shape;90;p1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14"/>
          <p:cNvGrpSpPr/>
          <p:nvPr/>
        </p:nvGrpSpPr>
        <p:grpSpPr>
          <a:xfrm>
            <a:off x="4205276" y="1237600"/>
            <a:ext cx="4325899" cy="1246220"/>
            <a:chOff x="4205276" y="1237600"/>
            <a:chExt cx="4325899" cy="124622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5828400" y="1237600"/>
              <a:ext cx="2702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Approach to the Solution</a:t>
              </a:r>
              <a:endParaRPr sz="17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6494175" y="1530702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Neural Network we can build a model that recognises sign language and output in the form of another natural language such as English.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52164" y="1926579"/>
              <a:ext cx="653865" cy="557240"/>
            </a:xfrm>
            <a:custGeom>
              <a:avLst/>
              <a:gdLst/>
              <a:ahLst/>
              <a:cxnLst/>
              <a:rect l="l" t="t" r="r" b="b"/>
              <a:pathLst>
                <a:path w="4561" h="3887" extrusionOk="0">
                  <a:moveTo>
                    <a:pt x="2617" y="0"/>
                  </a:moveTo>
                  <a:lnTo>
                    <a:pt x="0" y="2617"/>
                  </a:lnTo>
                  <a:cubicBezTo>
                    <a:pt x="278" y="3014"/>
                    <a:pt x="516" y="3441"/>
                    <a:pt x="704" y="3886"/>
                  </a:cubicBezTo>
                  <a:lnTo>
                    <a:pt x="4560" y="3886"/>
                  </a:lnTo>
                  <a:cubicBezTo>
                    <a:pt x="4193" y="2449"/>
                    <a:pt x="3519" y="1121"/>
                    <a:pt x="26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205276" y="1370906"/>
              <a:ext cx="798802" cy="628347"/>
            </a:xfrm>
            <a:custGeom>
              <a:avLst/>
              <a:gdLst/>
              <a:ahLst/>
              <a:cxnLst/>
              <a:rect l="l" t="t" r="r" b="b"/>
              <a:pathLst>
                <a:path w="5572" h="4383" extrusionOk="0">
                  <a:moveTo>
                    <a:pt x="2558" y="1"/>
                  </a:moveTo>
                  <a:cubicBezTo>
                    <a:pt x="1676" y="1"/>
                    <a:pt x="823" y="109"/>
                    <a:pt x="0" y="318"/>
                  </a:cubicBezTo>
                  <a:lnTo>
                    <a:pt x="0" y="4174"/>
                  </a:lnTo>
                  <a:cubicBezTo>
                    <a:pt x="793" y="3847"/>
                    <a:pt x="1656" y="3658"/>
                    <a:pt x="2558" y="3658"/>
                  </a:cubicBezTo>
                  <a:cubicBezTo>
                    <a:pt x="3639" y="3658"/>
                    <a:pt x="4669" y="3926"/>
                    <a:pt x="5571" y="4382"/>
                  </a:cubicBezTo>
                  <a:lnTo>
                    <a:pt x="5571" y="446"/>
                  </a:lnTo>
                  <a:cubicBezTo>
                    <a:pt x="4620" y="149"/>
                    <a:pt x="3608" y="1"/>
                    <a:pt x="255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205276" y="1433412"/>
              <a:ext cx="1833288" cy="1050399"/>
            </a:xfrm>
            <a:custGeom>
              <a:avLst/>
              <a:gdLst/>
              <a:ahLst/>
              <a:cxnLst/>
              <a:rect l="l" t="t" r="r" b="b"/>
              <a:pathLst>
                <a:path w="12788" h="7327" extrusionOk="0">
                  <a:moveTo>
                    <a:pt x="5571" y="1"/>
                  </a:moveTo>
                  <a:lnTo>
                    <a:pt x="5571" y="3946"/>
                  </a:lnTo>
                  <a:cubicBezTo>
                    <a:pt x="4669" y="3490"/>
                    <a:pt x="3639" y="3222"/>
                    <a:pt x="2558" y="3222"/>
                  </a:cubicBezTo>
                  <a:cubicBezTo>
                    <a:pt x="1656" y="3222"/>
                    <a:pt x="793" y="3411"/>
                    <a:pt x="0" y="3738"/>
                  </a:cubicBezTo>
                  <a:lnTo>
                    <a:pt x="0" y="5235"/>
                  </a:lnTo>
                  <a:cubicBezTo>
                    <a:pt x="764" y="4819"/>
                    <a:pt x="1636" y="4581"/>
                    <a:pt x="2558" y="4581"/>
                  </a:cubicBezTo>
                  <a:cubicBezTo>
                    <a:pt x="3678" y="4581"/>
                    <a:pt x="4719" y="4927"/>
                    <a:pt x="5571" y="5513"/>
                  </a:cubicBezTo>
                  <a:cubicBezTo>
                    <a:pt x="6156" y="5919"/>
                    <a:pt x="6652" y="6434"/>
                    <a:pt x="7029" y="7029"/>
                  </a:cubicBezTo>
                  <a:cubicBezTo>
                    <a:pt x="7098" y="7128"/>
                    <a:pt x="7157" y="7227"/>
                    <a:pt x="7207" y="7326"/>
                  </a:cubicBezTo>
                  <a:lnTo>
                    <a:pt x="8704" y="7326"/>
                  </a:lnTo>
                  <a:cubicBezTo>
                    <a:pt x="8516" y="6881"/>
                    <a:pt x="8278" y="6454"/>
                    <a:pt x="8000" y="6057"/>
                  </a:cubicBezTo>
                  <a:lnTo>
                    <a:pt x="12054" y="2003"/>
                  </a:lnTo>
                  <a:cubicBezTo>
                    <a:pt x="12788" y="1270"/>
                    <a:pt x="12263" y="1"/>
                    <a:pt x="112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748838" y="3571550"/>
            <a:ext cx="3499957" cy="822243"/>
          </a:xfrm>
          <a:custGeom>
            <a:avLst/>
            <a:gdLst/>
            <a:ahLst/>
            <a:cxnLst/>
            <a:rect l="l" t="t" r="r" b="b"/>
            <a:pathLst>
              <a:path w="27902" h="6555" extrusionOk="0">
                <a:moveTo>
                  <a:pt x="21327" y="1"/>
                </a:moveTo>
                <a:lnTo>
                  <a:pt x="15827" y="2997"/>
                </a:lnTo>
                <a:lnTo>
                  <a:pt x="4857" y="1453"/>
                </a:lnTo>
                <a:lnTo>
                  <a:pt x="1" y="4090"/>
                </a:lnTo>
                <a:lnTo>
                  <a:pt x="7454" y="5144"/>
                </a:lnTo>
                <a:lnTo>
                  <a:pt x="17545" y="6555"/>
                </a:lnTo>
                <a:lnTo>
                  <a:pt x="18731" y="5910"/>
                </a:lnTo>
                <a:lnTo>
                  <a:pt x="27902" y="921"/>
                </a:lnTo>
                <a:lnTo>
                  <a:pt x="213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4435796" y="4121394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0"/>
                </a:moveTo>
                <a:lnTo>
                  <a:pt x="0" y="2781"/>
                </a:lnTo>
                <a:lnTo>
                  <a:pt x="103" y="2781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4435787" y="4034600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Tech4</a:t>
            </a:r>
            <a:endParaRPr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2949534" y="3687080"/>
            <a:ext cx="1299282" cy="1017047"/>
          </a:xfrm>
          <a:custGeom>
            <a:avLst/>
            <a:gdLst/>
            <a:ahLst/>
            <a:cxnLst/>
            <a:rect l="l" t="t" r="r" b="b"/>
            <a:pathLst>
              <a:path w="10358" h="8108" extrusionOk="0">
                <a:moveTo>
                  <a:pt x="10358" y="0"/>
                </a:moveTo>
                <a:lnTo>
                  <a:pt x="1187" y="4989"/>
                </a:lnTo>
                <a:lnTo>
                  <a:pt x="1" y="5634"/>
                </a:lnTo>
                <a:lnTo>
                  <a:pt x="1" y="8108"/>
                </a:lnTo>
                <a:lnTo>
                  <a:pt x="4796" y="5501"/>
                </a:lnTo>
                <a:lnTo>
                  <a:pt x="10358" y="2474"/>
                </a:lnTo>
                <a:lnTo>
                  <a:pt x="10358" y="0"/>
                </a:lnTo>
                <a:close/>
              </a:path>
            </a:pathLst>
          </a:custGeom>
          <a:solidFill>
            <a:srgbClr val="698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48838" y="4084597"/>
            <a:ext cx="2200801" cy="619536"/>
          </a:xfrm>
          <a:custGeom>
            <a:avLst/>
            <a:gdLst/>
            <a:ahLst/>
            <a:cxnLst/>
            <a:rect l="l" t="t" r="r" b="b"/>
            <a:pathLst>
              <a:path w="17545" h="4939" extrusionOk="0">
                <a:moveTo>
                  <a:pt x="1" y="0"/>
                </a:moveTo>
                <a:lnTo>
                  <a:pt x="1" y="2475"/>
                </a:lnTo>
                <a:lnTo>
                  <a:pt x="3845" y="3017"/>
                </a:lnTo>
                <a:lnTo>
                  <a:pt x="17545" y="4939"/>
                </a:lnTo>
                <a:lnTo>
                  <a:pt x="17545" y="2465"/>
                </a:lnTo>
                <a:lnTo>
                  <a:pt x="7454" y="1054"/>
                </a:lnTo>
                <a:lnTo>
                  <a:pt x="1" y="0"/>
                </a:lnTo>
                <a:close/>
              </a:path>
            </a:pathLst>
          </a:custGeom>
          <a:solidFill>
            <a:srgbClr val="72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499897" y="39115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same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33334" y="2869383"/>
            <a:ext cx="3500083" cy="774702"/>
          </a:xfrm>
          <a:custGeom>
            <a:avLst/>
            <a:gdLst/>
            <a:ahLst/>
            <a:cxnLst/>
            <a:rect l="l" t="t" r="r" b="b"/>
            <a:pathLst>
              <a:path w="27903" h="6176" extrusionOk="0">
                <a:moveTo>
                  <a:pt x="24058" y="1"/>
                </a:moveTo>
                <a:lnTo>
                  <a:pt x="19263" y="2607"/>
                </a:lnTo>
                <a:lnTo>
                  <a:pt x="5563" y="685"/>
                </a:lnTo>
                <a:lnTo>
                  <a:pt x="1" y="3711"/>
                </a:lnTo>
                <a:lnTo>
                  <a:pt x="10184" y="5143"/>
                </a:lnTo>
                <a:lnTo>
                  <a:pt x="17545" y="6176"/>
                </a:lnTo>
                <a:lnTo>
                  <a:pt x="19437" y="5143"/>
                </a:lnTo>
                <a:lnTo>
                  <a:pt x="27902" y="542"/>
                </a:lnTo>
                <a:lnTo>
                  <a:pt x="240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533334" y="3334889"/>
            <a:ext cx="2200926" cy="619536"/>
          </a:xfrm>
          <a:custGeom>
            <a:avLst/>
            <a:gdLst/>
            <a:ahLst/>
            <a:cxnLst/>
            <a:rect l="l" t="t" r="r" b="b"/>
            <a:pathLst>
              <a:path w="17546" h="4939" extrusionOk="0">
                <a:moveTo>
                  <a:pt x="1" y="0"/>
                </a:moveTo>
                <a:lnTo>
                  <a:pt x="1" y="2465"/>
                </a:lnTo>
                <a:lnTo>
                  <a:pt x="6575" y="3395"/>
                </a:lnTo>
                <a:lnTo>
                  <a:pt x="17545" y="4939"/>
                </a:lnTo>
                <a:lnTo>
                  <a:pt x="17545" y="2465"/>
                </a:lnTo>
                <a:lnTo>
                  <a:pt x="10184" y="1432"/>
                </a:lnTo>
                <a:lnTo>
                  <a:pt x="1" y="0"/>
                </a:lnTo>
                <a:close/>
              </a:path>
            </a:pathLst>
          </a:custGeom>
          <a:solidFill>
            <a:srgbClr val="77A4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435796" y="3186369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1"/>
                </a:moveTo>
                <a:lnTo>
                  <a:pt x="0" y="2782"/>
                </a:lnTo>
                <a:lnTo>
                  <a:pt x="103" y="2782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4435787" y="3095079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Tech3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734156" y="2937246"/>
            <a:ext cx="1299282" cy="1017173"/>
          </a:xfrm>
          <a:custGeom>
            <a:avLst/>
            <a:gdLst/>
            <a:ahLst/>
            <a:cxnLst/>
            <a:rect l="l" t="t" r="r" b="b"/>
            <a:pathLst>
              <a:path w="10358" h="8109" extrusionOk="0">
                <a:moveTo>
                  <a:pt x="10357" y="1"/>
                </a:moveTo>
                <a:lnTo>
                  <a:pt x="1892" y="4602"/>
                </a:lnTo>
                <a:lnTo>
                  <a:pt x="0" y="5635"/>
                </a:lnTo>
                <a:lnTo>
                  <a:pt x="0" y="8109"/>
                </a:lnTo>
                <a:lnTo>
                  <a:pt x="5500" y="5113"/>
                </a:lnTo>
                <a:lnTo>
                  <a:pt x="10357" y="2465"/>
                </a:lnTo>
                <a:lnTo>
                  <a:pt x="10357" y="1"/>
                </a:lnTo>
                <a:close/>
              </a:path>
            </a:pathLst>
          </a:custGeom>
          <a:solidFill>
            <a:srgbClr val="729F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499870" y="29747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same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748838" y="2070879"/>
            <a:ext cx="3499957" cy="822243"/>
          </a:xfrm>
          <a:custGeom>
            <a:avLst/>
            <a:gdLst/>
            <a:ahLst/>
            <a:cxnLst/>
            <a:rect l="l" t="t" r="r" b="b"/>
            <a:pathLst>
              <a:path w="27902" h="6555" extrusionOk="0">
                <a:moveTo>
                  <a:pt x="21327" y="1"/>
                </a:moveTo>
                <a:lnTo>
                  <a:pt x="15827" y="2986"/>
                </a:lnTo>
                <a:lnTo>
                  <a:pt x="4857" y="1453"/>
                </a:lnTo>
                <a:lnTo>
                  <a:pt x="1" y="4090"/>
                </a:lnTo>
                <a:lnTo>
                  <a:pt x="7454" y="5143"/>
                </a:lnTo>
                <a:lnTo>
                  <a:pt x="17545" y="6554"/>
                </a:lnTo>
                <a:lnTo>
                  <a:pt x="18731" y="5910"/>
                </a:lnTo>
                <a:lnTo>
                  <a:pt x="27902" y="921"/>
                </a:lnTo>
                <a:lnTo>
                  <a:pt x="213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435796" y="2296378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0"/>
                </a:moveTo>
                <a:lnTo>
                  <a:pt x="0" y="2781"/>
                </a:lnTo>
                <a:lnTo>
                  <a:pt x="103" y="2781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435787" y="2209483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Keras</a:t>
            </a:r>
            <a:endParaRPr sz="20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2949534" y="2186409"/>
            <a:ext cx="1299282" cy="1017047"/>
          </a:xfrm>
          <a:custGeom>
            <a:avLst/>
            <a:gdLst/>
            <a:ahLst/>
            <a:cxnLst/>
            <a:rect l="l" t="t" r="r" b="b"/>
            <a:pathLst>
              <a:path w="10358" h="8108" extrusionOk="0">
                <a:moveTo>
                  <a:pt x="10358" y="0"/>
                </a:moveTo>
                <a:lnTo>
                  <a:pt x="1187" y="4989"/>
                </a:lnTo>
                <a:lnTo>
                  <a:pt x="1" y="5633"/>
                </a:lnTo>
                <a:lnTo>
                  <a:pt x="1" y="8107"/>
                </a:lnTo>
                <a:lnTo>
                  <a:pt x="4796" y="5501"/>
                </a:lnTo>
                <a:lnTo>
                  <a:pt x="10358" y="2474"/>
                </a:lnTo>
                <a:lnTo>
                  <a:pt x="10358" y="0"/>
                </a:lnTo>
                <a:close/>
              </a:path>
            </a:pathLst>
          </a:custGeom>
          <a:solidFill>
            <a:srgbClr val="2966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748838" y="2583926"/>
            <a:ext cx="2200801" cy="619536"/>
          </a:xfrm>
          <a:custGeom>
            <a:avLst/>
            <a:gdLst/>
            <a:ahLst/>
            <a:cxnLst/>
            <a:rect l="l" t="t" r="r" b="b"/>
            <a:pathLst>
              <a:path w="17545" h="4939" extrusionOk="0">
                <a:moveTo>
                  <a:pt x="1" y="0"/>
                </a:moveTo>
                <a:lnTo>
                  <a:pt x="1" y="2475"/>
                </a:lnTo>
                <a:lnTo>
                  <a:pt x="3845" y="3016"/>
                </a:lnTo>
                <a:lnTo>
                  <a:pt x="17545" y="4938"/>
                </a:lnTo>
                <a:lnTo>
                  <a:pt x="17545" y="2464"/>
                </a:lnTo>
                <a:lnTo>
                  <a:pt x="7454" y="1053"/>
                </a:lnTo>
                <a:lnTo>
                  <a:pt x="1" y="0"/>
                </a:lnTo>
                <a:close/>
              </a:path>
            </a:pathLst>
          </a:custGeom>
          <a:solidFill>
            <a:srgbClr val="2F71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5499843" y="208340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1200" b="1" i="0" dirty="0">
                <a:solidFill>
                  <a:schemeClr val="accent6"/>
                </a:solidFill>
                <a:effectLst/>
                <a:latin typeface="Roboto" panose="020B0604020202020204" charset="0"/>
              </a:rPr>
              <a:t>Keras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Roboto" panose="020B0604020202020204" charset="0"/>
              </a:rPr>
              <a:t> is an open-source software library that provides a Python interface for artificial neural networks. Keras acts as an interface for the TensorFlow library.</a:t>
            </a:r>
            <a:endParaRPr lang="en-IN" sz="12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Details of Technology Stack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33334" y="1133179"/>
            <a:ext cx="3500083" cy="1017047"/>
          </a:xfrm>
          <a:custGeom>
            <a:avLst/>
            <a:gdLst/>
            <a:ahLst/>
            <a:cxnLst/>
            <a:rect l="l" t="t" r="r" b="b"/>
            <a:pathLst>
              <a:path w="27903" h="8108" extrusionOk="0">
                <a:moveTo>
                  <a:pt x="10358" y="1"/>
                </a:moveTo>
                <a:lnTo>
                  <a:pt x="1" y="5644"/>
                </a:lnTo>
                <a:lnTo>
                  <a:pt x="10184" y="7076"/>
                </a:lnTo>
                <a:lnTo>
                  <a:pt x="17545" y="8108"/>
                </a:lnTo>
                <a:lnTo>
                  <a:pt x="19437" y="7076"/>
                </a:lnTo>
                <a:lnTo>
                  <a:pt x="27902" y="2475"/>
                </a:lnTo>
                <a:lnTo>
                  <a:pt x="10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4435796" y="1315317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1"/>
                </a:moveTo>
                <a:lnTo>
                  <a:pt x="0" y="2782"/>
                </a:lnTo>
                <a:lnTo>
                  <a:pt x="103" y="2782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4435787" y="1219575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Python</a:t>
            </a:r>
            <a:endParaRPr sz="20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734156" y="1443641"/>
            <a:ext cx="1299282" cy="1015793"/>
          </a:xfrm>
          <a:custGeom>
            <a:avLst/>
            <a:gdLst/>
            <a:ahLst/>
            <a:cxnLst/>
            <a:rect l="l" t="t" r="r" b="b"/>
            <a:pathLst>
              <a:path w="10358" h="8098" extrusionOk="0">
                <a:moveTo>
                  <a:pt x="10357" y="0"/>
                </a:moveTo>
                <a:lnTo>
                  <a:pt x="1892" y="4601"/>
                </a:lnTo>
                <a:lnTo>
                  <a:pt x="0" y="5633"/>
                </a:lnTo>
                <a:lnTo>
                  <a:pt x="0" y="8097"/>
                </a:lnTo>
                <a:lnTo>
                  <a:pt x="5500" y="5112"/>
                </a:lnTo>
                <a:lnTo>
                  <a:pt x="10357" y="2464"/>
                </a:lnTo>
                <a:lnTo>
                  <a:pt x="10357" y="0"/>
                </a:lnTo>
                <a:close/>
              </a:path>
            </a:pathLst>
          </a:custGeom>
          <a:solidFill>
            <a:srgbClr val="012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533334" y="1841159"/>
            <a:ext cx="2200926" cy="618281"/>
          </a:xfrm>
          <a:custGeom>
            <a:avLst/>
            <a:gdLst/>
            <a:ahLst/>
            <a:cxnLst/>
            <a:rect l="l" t="t" r="r" b="b"/>
            <a:pathLst>
              <a:path w="17546" h="4929" extrusionOk="0">
                <a:moveTo>
                  <a:pt x="1" y="0"/>
                </a:moveTo>
                <a:lnTo>
                  <a:pt x="1" y="2464"/>
                </a:lnTo>
                <a:lnTo>
                  <a:pt x="6575" y="3395"/>
                </a:lnTo>
                <a:lnTo>
                  <a:pt x="17545" y="4928"/>
                </a:lnTo>
                <a:lnTo>
                  <a:pt x="17545" y="2464"/>
                </a:lnTo>
                <a:lnTo>
                  <a:pt x="10184" y="1432"/>
                </a:lnTo>
                <a:lnTo>
                  <a:pt x="1" y="0"/>
                </a:lnTo>
                <a:close/>
              </a:path>
            </a:pathLst>
          </a:custGeom>
          <a:solidFill>
            <a:srgbClr val="023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5499870" y="10863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chemeClr val="accent6"/>
                </a:solidFill>
                <a:effectLst/>
                <a:latin typeface="Roboto" panose="020B0604020202020204" charset="0"/>
                <a:ea typeface="Roboto" panose="020B0604020202020204" charset="0"/>
              </a:rPr>
              <a:t>Python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Roboto" panose="020B0604020202020204" charset="0"/>
                <a:ea typeface="Roboto" panose="020B0604020202020204" charset="0"/>
              </a:rPr>
              <a:t> is an </a:t>
            </a:r>
            <a:r>
              <a:rPr lang="en-US" sz="1200" dirty="0">
                <a:solidFill>
                  <a:schemeClr val="accent6"/>
                </a:solidFill>
                <a:latin typeface="Roboto" panose="020B0604020202020204" charset="0"/>
                <a:ea typeface="Roboto" panose="020B0604020202020204" charset="0"/>
              </a:rPr>
              <a:t>interpreted, high-level and general-purpose programming language.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It  is being widely used in the filed of Machine Learning and Deep Learning.</a:t>
            </a:r>
            <a:endParaRPr sz="1200" dirty="0">
              <a:solidFill>
                <a:schemeClr val="accent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Description of the Solution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2234785" y="3061458"/>
            <a:ext cx="290005" cy="563825"/>
          </a:xfrm>
          <a:custGeom>
            <a:avLst/>
            <a:gdLst/>
            <a:ahLst/>
            <a:cxnLst/>
            <a:rect l="l" t="t" r="r" b="b"/>
            <a:pathLst>
              <a:path w="3548" h="6898" extrusionOk="0">
                <a:moveTo>
                  <a:pt x="1417" y="1"/>
                </a:moveTo>
                <a:cubicBezTo>
                  <a:pt x="1344" y="1"/>
                  <a:pt x="1269" y="13"/>
                  <a:pt x="1196" y="38"/>
                </a:cubicBezTo>
                <a:lnTo>
                  <a:pt x="553" y="263"/>
                </a:lnTo>
                <a:cubicBezTo>
                  <a:pt x="195" y="385"/>
                  <a:pt x="1" y="774"/>
                  <a:pt x="123" y="1131"/>
                </a:cubicBezTo>
                <a:lnTo>
                  <a:pt x="235" y="1459"/>
                </a:lnTo>
                <a:lnTo>
                  <a:pt x="2178" y="794"/>
                </a:lnTo>
                <a:lnTo>
                  <a:pt x="2066" y="467"/>
                </a:lnTo>
                <a:cubicBezTo>
                  <a:pt x="1968" y="182"/>
                  <a:pt x="1702" y="1"/>
                  <a:pt x="1417" y="1"/>
                </a:cubicBezTo>
                <a:close/>
                <a:moveTo>
                  <a:pt x="2291" y="1111"/>
                </a:moveTo>
                <a:lnTo>
                  <a:pt x="1964" y="1224"/>
                </a:lnTo>
                <a:lnTo>
                  <a:pt x="3191" y="4792"/>
                </a:lnTo>
                <a:cubicBezTo>
                  <a:pt x="3215" y="4866"/>
                  <a:pt x="3279" y="4913"/>
                  <a:pt x="3351" y="4913"/>
                </a:cubicBezTo>
                <a:cubicBezTo>
                  <a:pt x="3369" y="4913"/>
                  <a:pt x="3387" y="4910"/>
                  <a:pt x="3405" y="4904"/>
                </a:cubicBezTo>
                <a:cubicBezTo>
                  <a:pt x="3497" y="4873"/>
                  <a:pt x="3548" y="4771"/>
                  <a:pt x="3518" y="4679"/>
                </a:cubicBezTo>
                <a:lnTo>
                  <a:pt x="2291" y="1111"/>
                </a:lnTo>
                <a:close/>
                <a:moveTo>
                  <a:pt x="1646" y="1336"/>
                </a:moveTo>
                <a:lnTo>
                  <a:pt x="992" y="1561"/>
                </a:lnTo>
                <a:lnTo>
                  <a:pt x="2219" y="5129"/>
                </a:lnTo>
                <a:cubicBezTo>
                  <a:pt x="2268" y="5268"/>
                  <a:pt x="2403" y="5362"/>
                  <a:pt x="2544" y="5362"/>
                </a:cubicBezTo>
                <a:cubicBezTo>
                  <a:pt x="2579" y="5362"/>
                  <a:pt x="2614" y="5356"/>
                  <a:pt x="2648" y="5344"/>
                </a:cubicBezTo>
                <a:cubicBezTo>
                  <a:pt x="2832" y="5282"/>
                  <a:pt x="2925" y="5088"/>
                  <a:pt x="2863" y="4904"/>
                </a:cubicBezTo>
                <a:lnTo>
                  <a:pt x="1646" y="1336"/>
                </a:lnTo>
                <a:close/>
                <a:moveTo>
                  <a:pt x="665" y="1674"/>
                </a:moveTo>
                <a:lnTo>
                  <a:pt x="348" y="1786"/>
                </a:lnTo>
                <a:lnTo>
                  <a:pt x="1565" y="5354"/>
                </a:lnTo>
                <a:cubicBezTo>
                  <a:pt x="1589" y="5420"/>
                  <a:pt x="1660" y="5465"/>
                  <a:pt x="1734" y="5465"/>
                </a:cubicBezTo>
                <a:cubicBezTo>
                  <a:pt x="1753" y="5465"/>
                  <a:pt x="1771" y="5463"/>
                  <a:pt x="1789" y="5456"/>
                </a:cubicBezTo>
                <a:cubicBezTo>
                  <a:pt x="1871" y="5425"/>
                  <a:pt x="1923" y="5323"/>
                  <a:pt x="1892" y="5241"/>
                </a:cubicBezTo>
                <a:lnTo>
                  <a:pt x="665" y="1674"/>
                </a:lnTo>
                <a:close/>
                <a:moveTo>
                  <a:pt x="3548" y="5211"/>
                </a:moveTo>
                <a:cubicBezTo>
                  <a:pt x="3538" y="5211"/>
                  <a:pt x="3528" y="5221"/>
                  <a:pt x="3518" y="5221"/>
                </a:cubicBezTo>
                <a:cubicBezTo>
                  <a:pt x="3465" y="5240"/>
                  <a:pt x="3413" y="5248"/>
                  <a:pt x="3361" y="5248"/>
                </a:cubicBezTo>
                <a:cubicBezTo>
                  <a:pt x="3302" y="5248"/>
                  <a:pt x="3245" y="5238"/>
                  <a:pt x="3191" y="5221"/>
                </a:cubicBezTo>
                <a:lnTo>
                  <a:pt x="3159" y="5313"/>
                </a:lnTo>
                <a:cubicBezTo>
                  <a:pt x="3078" y="5477"/>
                  <a:pt x="2935" y="5609"/>
                  <a:pt x="2761" y="5661"/>
                </a:cubicBezTo>
                <a:cubicBezTo>
                  <a:pt x="2687" y="5687"/>
                  <a:pt x="2610" y="5700"/>
                  <a:pt x="2535" y="5700"/>
                </a:cubicBezTo>
                <a:cubicBezTo>
                  <a:pt x="2433" y="5700"/>
                  <a:pt x="2333" y="5677"/>
                  <a:pt x="2239" y="5630"/>
                </a:cubicBezTo>
                <a:cubicBezTo>
                  <a:pt x="2209" y="5620"/>
                  <a:pt x="2178" y="5600"/>
                  <a:pt x="2158" y="5579"/>
                </a:cubicBezTo>
                <a:cubicBezTo>
                  <a:pt x="2096" y="5671"/>
                  <a:pt x="2005" y="5743"/>
                  <a:pt x="1892" y="5784"/>
                </a:cubicBezTo>
                <a:lnTo>
                  <a:pt x="1861" y="5784"/>
                </a:lnTo>
                <a:lnTo>
                  <a:pt x="3180" y="6898"/>
                </a:lnTo>
                <a:lnTo>
                  <a:pt x="3548" y="52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 </a:t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983362" y="1242917"/>
            <a:ext cx="617622" cy="457160"/>
            <a:chOff x="1772150" y="1471517"/>
            <a:chExt cx="617622" cy="457160"/>
          </a:xfrm>
        </p:grpSpPr>
        <p:sp>
          <p:nvSpPr>
            <p:cNvPr id="139" name="Google Shape;139;p16"/>
            <p:cNvSpPr/>
            <p:nvPr/>
          </p:nvSpPr>
          <p:spPr>
            <a:xfrm>
              <a:off x="2046304" y="1471517"/>
              <a:ext cx="69395" cy="68578"/>
            </a:xfrm>
            <a:custGeom>
              <a:avLst/>
              <a:gdLst/>
              <a:ahLst/>
              <a:cxnLst/>
              <a:rect l="l" t="t" r="r" b="b"/>
              <a:pathLst>
                <a:path w="849" h="839" extrusionOk="0">
                  <a:moveTo>
                    <a:pt x="419" y="0"/>
                  </a:moveTo>
                  <a:cubicBezTo>
                    <a:pt x="184" y="0"/>
                    <a:pt x="0" y="184"/>
                    <a:pt x="0" y="420"/>
                  </a:cubicBezTo>
                  <a:cubicBezTo>
                    <a:pt x="0" y="654"/>
                    <a:pt x="184" y="838"/>
                    <a:pt x="419" y="838"/>
                  </a:cubicBezTo>
                  <a:lnTo>
                    <a:pt x="430" y="838"/>
                  </a:lnTo>
                  <a:cubicBezTo>
                    <a:pt x="664" y="838"/>
                    <a:pt x="849" y="654"/>
                    <a:pt x="849" y="420"/>
                  </a:cubicBezTo>
                  <a:cubicBezTo>
                    <a:pt x="849" y="184"/>
                    <a:pt x="66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772150" y="1740603"/>
              <a:ext cx="68660" cy="6857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0" y="0"/>
                  </a:moveTo>
                  <a:cubicBezTo>
                    <a:pt x="195" y="0"/>
                    <a:pt x="1" y="184"/>
                    <a:pt x="1" y="420"/>
                  </a:cubicBezTo>
                  <a:cubicBezTo>
                    <a:pt x="1" y="645"/>
                    <a:pt x="195" y="838"/>
                    <a:pt x="420" y="838"/>
                  </a:cubicBezTo>
                  <a:cubicBezTo>
                    <a:pt x="655" y="838"/>
                    <a:pt x="839" y="645"/>
                    <a:pt x="839" y="420"/>
                  </a:cubicBezTo>
                  <a:cubicBezTo>
                    <a:pt x="839" y="184"/>
                    <a:pt x="65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823973" y="1525792"/>
              <a:ext cx="68660" cy="6865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0" y="1"/>
                  </a:moveTo>
                  <a:cubicBezTo>
                    <a:pt x="185" y="1"/>
                    <a:pt x="1" y="185"/>
                    <a:pt x="1" y="420"/>
                  </a:cubicBezTo>
                  <a:cubicBezTo>
                    <a:pt x="1" y="655"/>
                    <a:pt x="185" y="839"/>
                    <a:pt x="420" y="839"/>
                  </a:cubicBezTo>
                  <a:cubicBezTo>
                    <a:pt x="655" y="839"/>
                    <a:pt x="839" y="655"/>
                    <a:pt x="839" y="420"/>
                  </a:cubicBezTo>
                  <a:cubicBezTo>
                    <a:pt x="839" y="185"/>
                    <a:pt x="655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847432" y="1545899"/>
              <a:ext cx="467130" cy="382777"/>
            </a:xfrm>
            <a:custGeom>
              <a:avLst/>
              <a:gdLst/>
              <a:ahLst/>
              <a:cxnLst/>
              <a:rect l="l" t="t" r="r" b="b"/>
              <a:pathLst>
                <a:path w="5715" h="4683" extrusionOk="0">
                  <a:moveTo>
                    <a:pt x="2863" y="1759"/>
                  </a:moveTo>
                  <a:cubicBezTo>
                    <a:pt x="3159" y="1759"/>
                    <a:pt x="3394" y="1994"/>
                    <a:pt x="3394" y="2291"/>
                  </a:cubicBezTo>
                  <a:cubicBezTo>
                    <a:pt x="3394" y="2587"/>
                    <a:pt x="3159" y="2832"/>
                    <a:pt x="2863" y="2832"/>
                  </a:cubicBezTo>
                  <a:lnTo>
                    <a:pt x="2852" y="2832"/>
                  </a:lnTo>
                  <a:cubicBezTo>
                    <a:pt x="2556" y="2832"/>
                    <a:pt x="2320" y="2587"/>
                    <a:pt x="2320" y="2291"/>
                  </a:cubicBezTo>
                  <a:cubicBezTo>
                    <a:pt x="2320" y="1994"/>
                    <a:pt x="2556" y="1759"/>
                    <a:pt x="2852" y="1759"/>
                  </a:cubicBezTo>
                  <a:close/>
                  <a:moveTo>
                    <a:pt x="3292" y="2914"/>
                  </a:moveTo>
                  <a:cubicBezTo>
                    <a:pt x="3445" y="2914"/>
                    <a:pt x="3578" y="3057"/>
                    <a:pt x="3578" y="3231"/>
                  </a:cubicBezTo>
                  <a:lnTo>
                    <a:pt x="3578" y="4090"/>
                  </a:lnTo>
                  <a:lnTo>
                    <a:pt x="2136" y="4090"/>
                  </a:lnTo>
                  <a:lnTo>
                    <a:pt x="2136" y="3231"/>
                  </a:lnTo>
                  <a:cubicBezTo>
                    <a:pt x="2136" y="3057"/>
                    <a:pt x="2270" y="2914"/>
                    <a:pt x="2423" y="2914"/>
                  </a:cubicBezTo>
                  <a:close/>
                  <a:moveTo>
                    <a:pt x="2689" y="0"/>
                  </a:moveTo>
                  <a:lnTo>
                    <a:pt x="2689" y="1360"/>
                  </a:lnTo>
                  <a:lnTo>
                    <a:pt x="1595" y="1360"/>
                  </a:lnTo>
                  <a:lnTo>
                    <a:pt x="614" y="389"/>
                  </a:lnTo>
                  <a:cubicBezTo>
                    <a:pt x="573" y="491"/>
                    <a:pt x="491" y="573"/>
                    <a:pt x="398" y="624"/>
                  </a:cubicBezTo>
                  <a:lnTo>
                    <a:pt x="1380" y="1605"/>
                  </a:lnTo>
                  <a:lnTo>
                    <a:pt x="1380" y="2638"/>
                  </a:lnTo>
                  <a:lnTo>
                    <a:pt x="0" y="2638"/>
                  </a:lnTo>
                  <a:cubicBezTo>
                    <a:pt x="21" y="2689"/>
                    <a:pt x="30" y="2740"/>
                    <a:pt x="30" y="2802"/>
                  </a:cubicBezTo>
                  <a:cubicBezTo>
                    <a:pt x="30" y="2852"/>
                    <a:pt x="21" y="2904"/>
                    <a:pt x="0" y="2955"/>
                  </a:cubicBezTo>
                  <a:lnTo>
                    <a:pt x="1380" y="2955"/>
                  </a:lnTo>
                  <a:lnTo>
                    <a:pt x="1380" y="4683"/>
                  </a:lnTo>
                  <a:lnTo>
                    <a:pt x="4335" y="4683"/>
                  </a:lnTo>
                  <a:lnTo>
                    <a:pt x="4335" y="2955"/>
                  </a:lnTo>
                  <a:lnTo>
                    <a:pt x="5715" y="2955"/>
                  </a:lnTo>
                  <a:cubicBezTo>
                    <a:pt x="5694" y="2904"/>
                    <a:pt x="5685" y="2852"/>
                    <a:pt x="5685" y="2802"/>
                  </a:cubicBezTo>
                  <a:cubicBezTo>
                    <a:pt x="5685" y="2740"/>
                    <a:pt x="5694" y="2689"/>
                    <a:pt x="5715" y="2638"/>
                  </a:cubicBezTo>
                  <a:lnTo>
                    <a:pt x="4335" y="2638"/>
                  </a:lnTo>
                  <a:lnTo>
                    <a:pt x="4335" y="1605"/>
                  </a:lnTo>
                  <a:lnTo>
                    <a:pt x="5316" y="624"/>
                  </a:lnTo>
                  <a:cubicBezTo>
                    <a:pt x="5224" y="573"/>
                    <a:pt x="5142" y="491"/>
                    <a:pt x="5101" y="389"/>
                  </a:cubicBezTo>
                  <a:lnTo>
                    <a:pt x="4120" y="1360"/>
                  </a:lnTo>
                  <a:lnTo>
                    <a:pt x="3026" y="1360"/>
                  </a:lnTo>
                  <a:lnTo>
                    <a:pt x="3026" y="0"/>
                  </a:lnTo>
                  <a:cubicBezTo>
                    <a:pt x="2975" y="21"/>
                    <a:pt x="2913" y="31"/>
                    <a:pt x="2852" y="31"/>
                  </a:cubicBezTo>
                  <a:cubicBezTo>
                    <a:pt x="2801" y="31"/>
                    <a:pt x="2750" y="21"/>
                    <a:pt x="2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321194" y="1740603"/>
              <a:ext cx="68578" cy="68578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420" y="0"/>
                  </a:moveTo>
                  <a:cubicBezTo>
                    <a:pt x="185" y="0"/>
                    <a:pt x="1" y="184"/>
                    <a:pt x="1" y="420"/>
                  </a:cubicBezTo>
                  <a:cubicBezTo>
                    <a:pt x="1" y="645"/>
                    <a:pt x="185" y="838"/>
                    <a:pt x="420" y="838"/>
                  </a:cubicBezTo>
                  <a:cubicBezTo>
                    <a:pt x="645" y="838"/>
                    <a:pt x="839" y="645"/>
                    <a:pt x="839" y="420"/>
                  </a:cubicBezTo>
                  <a:cubicBezTo>
                    <a:pt x="839" y="184"/>
                    <a:pt x="64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269371" y="1525792"/>
              <a:ext cx="68660" cy="6865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0" y="1"/>
                  </a:moveTo>
                  <a:cubicBezTo>
                    <a:pt x="185" y="1"/>
                    <a:pt x="1" y="185"/>
                    <a:pt x="1" y="420"/>
                  </a:cubicBezTo>
                  <a:cubicBezTo>
                    <a:pt x="1" y="655"/>
                    <a:pt x="185" y="839"/>
                    <a:pt x="420" y="839"/>
                  </a:cubicBezTo>
                  <a:cubicBezTo>
                    <a:pt x="655" y="839"/>
                    <a:pt x="839" y="655"/>
                    <a:pt x="839" y="420"/>
                  </a:cubicBezTo>
                  <a:cubicBezTo>
                    <a:pt x="839" y="185"/>
                    <a:pt x="655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6585273" y="1212296"/>
            <a:ext cx="474731" cy="468519"/>
          </a:xfrm>
          <a:custGeom>
            <a:avLst/>
            <a:gdLst/>
            <a:ahLst/>
            <a:cxnLst/>
            <a:rect l="l" t="t" r="r" b="b"/>
            <a:pathLst>
              <a:path w="5808" h="5732" extrusionOk="0">
                <a:moveTo>
                  <a:pt x="2966" y="359"/>
                </a:moveTo>
                <a:cubicBezTo>
                  <a:pt x="3088" y="359"/>
                  <a:pt x="3181" y="436"/>
                  <a:pt x="3262" y="589"/>
                </a:cubicBezTo>
                <a:cubicBezTo>
                  <a:pt x="3292" y="671"/>
                  <a:pt x="3324" y="753"/>
                  <a:pt x="3344" y="825"/>
                </a:cubicBezTo>
                <a:cubicBezTo>
                  <a:pt x="3497" y="1346"/>
                  <a:pt x="3354" y="1836"/>
                  <a:pt x="3344" y="1836"/>
                </a:cubicBezTo>
                <a:lnTo>
                  <a:pt x="3252" y="2154"/>
                </a:lnTo>
                <a:lnTo>
                  <a:pt x="4387" y="1826"/>
                </a:lnTo>
                <a:cubicBezTo>
                  <a:pt x="4469" y="1804"/>
                  <a:pt x="4546" y="1792"/>
                  <a:pt x="4618" y="1792"/>
                </a:cubicBezTo>
                <a:cubicBezTo>
                  <a:pt x="4805" y="1792"/>
                  <a:pt x="4959" y="1871"/>
                  <a:pt x="5092" y="2041"/>
                </a:cubicBezTo>
                <a:cubicBezTo>
                  <a:pt x="5378" y="2409"/>
                  <a:pt x="5439" y="3554"/>
                  <a:pt x="5439" y="3963"/>
                </a:cubicBezTo>
                <a:cubicBezTo>
                  <a:pt x="5439" y="3973"/>
                  <a:pt x="5439" y="4249"/>
                  <a:pt x="5123" y="4382"/>
                </a:cubicBezTo>
                <a:cubicBezTo>
                  <a:pt x="4703" y="4577"/>
                  <a:pt x="3894" y="4772"/>
                  <a:pt x="3696" y="4772"/>
                </a:cubicBezTo>
                <a:cubicBezTo>
                  <a:pt x="3686" y="4772"/>
                  <a:pt x="3678" y="4772"/>
                  <a:pt x="3671" y="4771"/>
                </a:cubicBezTo>
                <a:lnTo>
                  <a:pt x="3426" y="4699"/>
                </a:lnTo>
                <a:lnTo>
                  <a:pt x="2965" y="4597"/>
                </a:lnTo>
                <a:cubicBezTo>
                  <a:pt x="2958" y="4596"/>
                  <a:pt x="2950" y="4596"/>
                  <a:pt x="2942" y="4596"/>
                </a:cubicBezTo>
                <a:cubicBezTo>
                  <a:pt x="2834" y="4596"/>
                  <a:pt x="2639" y="4655"/>
                  <a:pt x="2383" y="4740"/>
                </a:cubicBezTo>
                <a:lnTo>
                  <a:pt x="1882" y="3022"/>
                </a:lnTo>
                <a:cubicBezTo>
                  <a:pt x="2127" y="2818"/>
                  <a:pt x="2495" y="2450"/>
                  <a:pt x="2638" y="1990"/>
                </a:cubicBezTo>
                <a:cubicBezTo>
                  <a:pt x="2771" y="1561"/>
                  <a:pt x="2802" y="1070"/>
                  <a:pt x="2822" y="722"/>
                </a:cubicBezTo>
                <a:cubicBezTo>
                  <a:pt x="2822" y="722"/>
                  <a:pt x="2853" y="436"/>
                  <a:pt x="2863" y="375"/>
                </a:cubicBezTo>
                <a:cubicBezTo>
                  <a:pt x="2899" y="364"/>
                  <a:pt x="2934" y="359"/>
                  <a:pt x="2966" y="359"/>
                </a:cubicBezTo>
                <a:close/>
                <a:moveTo>
                  <a:pt x="2967" y="1"/>
                </a:moveTo>
                <a:cubicBezTo>
                  <a:pt x="2869" y="1"/>
                  <a:pt x="2765" y="23"/>
                  <a:pt x="2659" y="68"/>
                </a:cubicBezTo>
                <a:cubicBezTo>
                  <a:pt x="2506" y="129"/>
                  <a:pt x="2495" y="293"/>
                  <a:pt x="2465" y="702"/>
                </a:cubicBezTo>
                <a:cubicBezTo>
                  <a:pt x="2444" y="1029"/>
                  <a:pt x="2413" y="1489"/>
                  <a:pt x="2291" y="1888"/>
                </a:cubicBezTo>
                <a:cubicBezTo>
                  <a:pt x="2209" y="2184"/>
                  <a:pt x="1974" y="2460"/>
                  <a:pt x="1770" y="2644"/>
                </a:cubicBezTo>
                <a:lnTo>
                  <a:pt x="1759" y="2613"/>
                </a:lnTo>
                <a:lnTo>
                  <a:pt x="0" y="3125"/>
                </a:lnTo>
                <a:lnTo>
                  <a:pt x="757" y="5732"/>
                </a:lnTo>
                <a:lnTo>
                  <a:pt x="2515" y="5231"/>
                </a:lnTo>
                <a:lnTo>
                  <a:pt x="2475" y="5078"/>
                </a:lnTo>
                <a:cubicBezTo>
                  <a:pt x="2751" y="4985"/>
                  <a:pt x="2915" y="4955"/>
                  <a:pt x="2955" y="4955"/>
                </a:cubicBezTo>
                <a:lnTo>
                  <a:pt x="3313" y="5047"/>
                </a:lnTo>
                <a:lnTo>
                  <a:pt x="3599" y="5119"/>
                </a:lnTo>
                <a:cubicBezTo>
                  <a:pt x="3624" y="5125"/>
                  <a:pt x="3656" y="5127"/>
                  <a:pt x="3693" y="5127"/>
                </a:cubicBezTo>
                <a:cubicBezTo>
                  <a:pt x="4045" y="5127"/>
                  <a:pt x="4906" y="4886"/>
                  <a:pt x="5276" y="4719"/>
                </a:cubicBezTo>
                <a:cubicBezTo>
                  <a:pt x="5798" y="4474"/>
                  <a:pt x="5808" y="3983"/>
                  <a:pt x="5808" y="3963"/>
                </a:cubicBezTo>
                <a:cubicBezTo>
                  <a:pt x="5808" y="3799"/>
                  <a:pt x="5798" y="2347"/>
                  <a:pt x="5368" y="1816"/>
                </a:cubicBezTo>
                <a:cubicBezTo>
                  <a:pt x="5167" y="1563"/>
                  <a:pt x="4917" y="1435"/>
                  <a:pt x="4627" y="1435"/>
                </a:cubicBezTo>
                <a:cubicBezTo>
                  <a:pt x="4518" y="1435"/>
                  <a:pt x="4404" y="1453"/>
                  <a:pt x="4285" y="1489"/>
                </a:cubicBezTo>
                <a:lnTo>
                  <a:pt x="3753" y="1642"/>
                </a:lnTo>
                <a:cubicBezTo>
                  <a:pt x="3783" y="1407"/>
                  <a:pt x="3794" y="1090"/>
                  <a:pt x="3692" y="732"/>
                </a:cubicBezTo>
                <a:cubicBezTo>
                  <a:pt x="3661" y="630"/>
                  <a:pt x="3630" y="538"/>
                  <a:pt x="3579" y="436"/>
                </a:cubicBezTo>
                <a:cubicBezTo>
                  <a:pt x="3445" y="154"/>
                  <a:pt x="3226" y="1"/>
                  <a:pt x="29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6607564" y="3159087"/>
            <a:ext cx="442205" cy="443018"/>
            <a:chOff x="6774013" y="3311487"/>
            <a:chExt cx="442205" cy="443018"/>
          </a:xfrm>
        </p:grpSpPr>
        <p:sp>
          <p:nvSpPr>
            <p:cNvPr id="147" name="Google Shape;147;p16"/>
            <p:cNvSpPr/>
            <p:nvPr/>
          </p:nvSpPr>
          <p:spPr>
            <a:xfrm>
              <a:off x="6774013" y="3355871"/>
              <a:ext cx="397816" cy="398634"/>
            </a:xfrm>
            <a:custGeom>
              <a:avLst/>
              <a:gdLst/>
              <a:ahLst/>
              <a:cxnLst/>
              <a:rect l="l" t="t" r="r" b="b"/>
              <a:pathLst>
                <a:path w="4867" h="4877" extrusionOk="0">
                  <a:moveTo>
                    <a:pt x="2434" y="0"/>
                  </a:moveTo>
                  <a:cubicBezTo>
                    <a:pt x="1084" y="0"/>
                    <a:pt x="0" y="1094"/>
                    <a:pt x="0" y="2433"/>
                  </a:cubicBezTo>
                  <a:cubicBezTo>
                    <a:pt x="0" y="3783"/>
                    <a:pt x="1084" y="4876"/>
                    <a:pt x="2434" y="4876"/>
                  </a:cubicBezTo>
                  <a:cubicBezTo>
                    <a:pt x="3783" y="4876"/>
                    <a:pt x="4867" y="3783"/>
                    <a:pt x="4867" y="2433"/>
                  </a:cubicBezTo>
                  <a:cubicBezTo>
                    <a:pt x="4867" y="2024"/>
                    <a:pt x="4765" y="1636"/>
                    <a:pt x="4581" y="1288"/>
                  </a:cubicBezTo>
                  <a:cubicBezTo>
                    <a:pt x="4560" y="1298"/>
                    <a:pt x="4540" y="1298"/>
                    <a:pt x="4519" y="1298"/>
                  </a:cubicBezTo>
                  <a:lnTo>
                    <a:pt x="4489" y="1298"/>
                  </a:lnTo>
                  <a:lnTo>
                    <a:pt x="4182" y="1268"/>
                  </a:lnTo>
                  <a:lnTo>
                    <a:pt x="3957" y="1493"/>
                  </a:lnTo>
                  <a:cubicBezTo>
                    <a:pt x="4131" y="1768"/>
                    <a:pt x="4223" y="2096"/>
                    <a:pt x="4223" y="2433"/>
                  </a:cubicBezTo>
                  <a:cubicBezTo>
                    <a:pt x="4223" y="3425"/>
                    <a:pt x="3426" y="4233"/>
                    <a:pt x="2434" y="4233"/>
                  </a:cubicBezTo>
                  <a:cubicBezTo>
                    <a:pt x="1442" y="4233"/>
                    <a:pt x="645" y="3425"/>
                    <a:pt x="645" y="2433"/>
                  </a:cubicBezTo>
                  <a:cubicBezTo>
                    <a:pt x="645" y="1452"/>
                    <a:pt x="1442" y="644"/>
                    <a:pt x="2434" y="644"/>
                  </a:cubicBezTo>
                  <a:cubicBezTo>
                    <a:pt x="2781" y="644"/>
                    <a:pt x="3099" y="746"/>
                    <a:pt x="3374" y="920"/>
                  </a:cubicBezTo>
                  <a:lnTo>
                    <a:pt x="3579" y="716"/>
                  </a:lnTo>
                  <a:lnTo>
                    <a:pt x="3548" y="357"/>
                  </a:lnTo>
                  <a:lnTo>
                    <a:pt x="3548" y="276"/>
                  </a:lnTo>
                  <a:cubicBezTo>
                    <a:pt x="3221" y="102"/>
                    <a:pt x="2833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6875125" y="3456901"/>
              <a:ext cx="195680" cy="196497"/>
            </a:xfrm>
            <a:custGeom>
              <a:avLst/>
              <a:gdLst/>
              <a:ahLst/>
              <a:cxnLst/>
              <a:rect l="l" t="t" r="r" b="b"/>
              <a:pathLst>
                <a:path w="2394" h="2404" extrusionOk="0">
                  <a:moveTo>
                    <a:pt x="1197" y="1"/>
                  </a:moveTo>
                  <a:cubicBezTo>
                    <a:pt x="532" y="1"/>
                    <a:pt x="1" y="543"/>
                    <a:pt x="1" y="1197"/>
                  </a:cubicBezTo>
                  <a:cubicBezTo>
                    <a:pt x="1" y="1861"/>
                    <a:pt x="532" y="2404"/>
                    <a:pt x="1197" y="2404"/>
                  </a:cubicBezTo>
                  <a:cubicBezTo>
                    <a:pt x="1862" y="2404"/>
                    <a:pt x="2393" y="1861"/>
                    <a:pt x="2393" y="1197"/>
                  </a:cubicBezTo>
                  <a:cubicBezTo>
                    <a:pt x="2393" y="1023"/>
                    <a:pt x="2352" y="850"/>
                    <a:pt x="2280" y="696"/>
                  </a:cubicBezTo>
                  <a:lnTo>
                    <a:pt x="2270" y="707"/>
                  </a:lnTo>
                  <a:lnTo>
                    <a:pt x="1821" y="1156"/>
                  </a:lnTo>
                  <a:lnTo>
                    <a:pt x="1821" y="1197"/>
                  </a:lnTo>
                  <a:cubicBezTo>
                    <a:pt x="1821" y="1545"/>
                    <a:pt x="1544" y="1831"/>
                    <a:pt x="1197" y="1831"/>
                  </a:cubicBezTo>
                  <a:cubicBezTo>
                    <a:pt x="849" y="1831"/>
                    <a:pt x="563" y="1545"/>
                    <a:pt x="563" y="1197"/>
                  </a:cubicBezTo>
                  <a:cubicBezTo>
                    <a:pt x="563" y="850"/>
                    <a:pt x="849" y="573"/>
                    <a:pt x="1197" y="573"/>
                  </a:cubicBezTo>
                  <a:lnTo>
                    <a:pt x="1248" y="573"/>
                  </a:lnTo>
                  <a:lnTo>
                    <a:pt x="1698" y="123"/>
                  </a:lnTo>
                  <a:lnTo>
                    <a:pt x="1708" y="114"/>
                  </a:lnTo>
                  <a:cubicBezTo>
                    <a:pt x="1544" y="42"/>
                    <a:pt x="1381" y="1"/>
                    <a:pt x="1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972885" y="3311487"/>
              <a:ext cx="243333" cy="242433"/>
            </a:xfrm>
            <a:custGeom>
              <a:avLst/>
              <a:gdLst/>
              <a:ahLst/>
              <a:cxnLst/>
              <a:rect l="l" t="t" r="r" b="b"/>
              <a:pathLst>
                <a:path w="2977" h="2966" extrusionOk="0">
                  <a:moveTo>
                    <a:pt x="2066" y="1"/>
                  </a:moveTo>
                  <a:cubicBezTo>
                    <a:pt x="2045" y="1"/>
                    <a:pt x="2035" y="1"/>
                    <a:pt x="2025" y="11"/>
                  </a:cubicBezTo>
                  <a:lnTo>
                    <a:pt x="1371" y="666"/>
                  </a:lnTo>
                  <a:cubicBezTo>
                    <a:pt x="1309" y="727"/>
                    <a:pt x="1279" y="809"/>
                    <a:pt x="1289" y="891"/>
                  </a:cubicBezTo>
                  <a:lnTo>
                    <a:pt x="1289" y="911"/>
                  </a:lnTo>
                  <a:lnTo>
                    <a:pt x="1320" y="1320"/>
                  </a:lnTo>
                  <a:lnTo>
                    <a:pt x="1084" y="1555"/>
                  </a:lnTo>
                  <a:lnTo>
                    <a:pt x="666" y="1984"/>
                  </a:lnTo>
                  <a:lnTo>
                    <a:pt x="655" y="1995"/>
                  </a:lnTo>
                  <a:lnTo>
                    <a:pt x="246" y="2404"/>
                  </a:lnTo>
                  <a:lnTo>
                    <a:pt x="62" y="2577"/>
                  </a:lnTo>
                  <a:cubicBezTo>
                    <a:pt x="32" y="2608"/>
                    <a:pt x="21" y="2639"/>
                    <a:pt x="21" y="2670"/>
                  </a:cubicBezTo>
                  <a:lnTo>
                    <a:pt x="11" y="2813"/>
                  </a:lnTo>
                  <a:cubicBezTo>
                    <a:pt x="1" y="2895"/>
                    <a:pt x="62" y="2966"/>
                    <a:pt x="144" y="2966"/>
                  </a:cubicBezTo>
                  <a:lnTo>
                    <a:pt x="154" y="2966"/>
                  </a:lnTo>
                  <a:lnTo>
                    <a:pt x="307" y="2956"/>
                  </a:lnTo>
                  <a:cubicBezTo>
                    <a:pt x="338" y="2956"/>
                    <a:pt x="379" y="2945"/>
                    <a:pt x="400" y="2915"/>
                  </a:cubicBezTo>
                  <a:lnTo>
                    <a:pt x="1677" y="1637"/>
                  </a:lnTo>
                  <a:lnTo>
                    <a:pt x="2056" y="1668"/>
                  </a:lnTo>
                  <a:lnTo>
                    <a:pt x="2086" y="1668"/>
                  </a:lnTo>
                  <a:cubicBezTo>
                    <a:pt x="2168" y="1668"/>
                    <a:pt x="2240" y="1637"/>
                    <a:pt x="2291" y="1586"/>
                  </a:cubicBezTo>
                  <a:lnTo>
                    <a:pt x="2945" y="932"/>
                  </a:lnTo>
                  <a:cubicBezTo>
                    <a:pt x="2976" y="900"/>
                    <a:pt x="2956" y="839"/>
                    <a:pt x="2904" y="839"/>
                  </a:cubicBezTo>
                  <a:lnTo>
                    <a:pt x="2516" y="809"/>
                  </a:lnTo>
                  <a:lnTo>
                    <a:pt x="2659" y="666"/>
                  </a:lnTo>
                  <a:cubicBezTo>
                    <a:pt x="2720" y="594"/>
                    <a:pt x="2720" y="491"/>
                    <a:pt x="2659" y="430"/>
                  </a:cubicBezTo>
                  <a:lnTo>
                    <a:pt x="2557" y="328"/>
                  </a:lnTo>
                  <a:cubicBezTo>
                    <a:pt x="2526" y="287"/>
                    <a:pt x="2475" y="277"/>
                    <a:pt x="2434" y="277"/>
                  </a:cubicBezTo>
                  <a:cubicBezTo>
                    <a:pt x="2393" y="277"/>
                    <a:pt x="2352" y="287"/>
                    <a:pt x="2322" y="328"/>
                  </a:cubicBezTo>
                  <a:lnTo>
                    <a:pt x="2148" y="491"/>
                  </a:lnTo>
                  <a:lnTo>
                    <a:pt x="2117" y="52"/>
                  </a:lnTo>
                  <a:cubicBezTo>
                    <a:pt x="2117" y="21"/>
                    <a:pt x="2086" y="1"/>
                    <a:pt x="20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6"/>
          <p:cNvSpPr/>
          <p:nvPr/>
        </p:nvSpPr>
        <p:spPr>
          <a:xfrm>
            <a:off x="4414864" y="3647779"/>
            <a:ext cx="380325" cy="483150"/>
          </a:xfrm>
          <a:custGeom>
            <a:avLst/>
            <a:gdLst/>
            <a:ahLst/>
            <a:cxnLst/>
            <a:rect l="l" t="t" r="r" b="b"/>
            <a:pathLst>
              <a:path w="4653" h="5911" extrusionOk="0">
                <a:moveTo>
                  <a:pt x="338" y="1"/>
                </a:moveTo>
                <a:cubicBezTo>
                  <a:pt x="154" y="1"/>
                  <a:pt x="0" y="154"/>
                  <a:pt x="0" y="348"/>
                </a:cubicBezTo>
                <a:lnTo>
                  <a:pt x="0" y="5562"/>
                </a:lnTo>
                <a:cubicBezTo>
                  <a:pt x="0" y="5757"/>
                  <a:pt x="154" y="5910"/>
                  <a:pt x="338" y="5910"/>
                </a:cubicBezTo>
                <a:lnTo>
                  <a:pt x="4305" y="5910"/>
                </a:lnTo>
                <a:cubicBezTo>
                  <a:pt x="4499" y="5910"/>
                  <a:pt x="4653" y="5757"/>
                  <a:pt x="4653" y="5562"/>
                </a:cubicBezTo>
                <a:lnTo>
                  <a:pt x="4653" y="348"/>
                </a:lnTo>
                <a:cubicBezTo>
                  <a:pt x="4653" y="154"/>
                  <a:pt x="4499" y="1"/>
                  <a:pt x="430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4362224" y="3643610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1"/>
                </a:moveTo>
                <a:cubicBezTo>
                  <a:pt x="52" y="1"/>
                  <a:pt x="1" y="42"/>
                  <a:pt x="1" y="103"/>
                </a:cubicBezTo>
                <a:lnTo>
                  <a:pt x="1" y="1289"/>
                </a:lnTo>
                <a:cubicBezTo>
                  <a:pt x="1" y="1350"/>
                  <a:pt x="52" y="1401"/>
                  <a:pt x="113" y="1401"/>
                </a:cubicBezTo>
                <a:lnTo>
                  <a:pt x="5828" y="1401"/>
                </a:lnTo>
                <a:cubicBezTo>
                  <a:pt x="5890" y="1401"/>
                  <a:pt x="5931" y="1350"/>
                  <a:pt x="5931" y="1289"/>
                </a:cubicBezTo>
                <a:lnTo>
                  <a:pt x="5931" y="103"/>
                </a:lnTo>
                <a:cubicBezTo>
                  <a:pt x="5931" y="42"/>
                  <a:pt x="5890" y="1"/>
                  <a:pt x="58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4362224" y="3801530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1"/>
                </a:moveTo>
                <a:cubicBezTo>
                  <a:pt x="52" y="1"/>
                  <a:pt x="1" y="52"/>
                  <a:pt x="1" y="114"/>
                </a:cubicBezTo>
                <a:lnTo>
                  <a:pt x="1" y="1300"/>
                </a:lnTo>
                <a:cubicBezTo>
                  <a:pt x="1" y="1350"/>
                  <a:pt x="52" y="1402"/>
                  <a:pt x="113" y="1402"/>
                </a:cubicBezTo>
                <a:lnTo>
                  <a:pt x="5828" y="1402"/>
                </a:lnTo>
                <a:cubicBezTo>
                  <a:pt x="5890" y="1402"/>
                  <a:pt x="5931" y="1350"/>
                  <a:pt x="5931" y="1300"/>
                </a:cubicBezTo>
                <a:lnTo>
                  <a:pt x="5931" y="114"/>
                </a:lnTo>
                <a:cubicBezTo>
                  <a:pt x="5931" y="52"/>
                  <a:pt x="5890" y="1"/>
                  <a:pt x="58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4362224" y="3955364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0"/>
                </a:moveTo>
                <a:cubicBezTo>
                  <a:pt x="52" y="0"/>
                  <a:pt x="1" y="52"/>
                  <a:pt x="1" y="102"/>
                </a:cubicBezTo>
                <a:lnTo>
                  <a:pt x="1" y="1288"/>
                </a:lnTo>
                <a:cubicBezTo>
                  <a:pt x="1" y="1350"/>
                  <a:pt x="52" y="1401"/>
                  <a:pt x="113" y="1401"/>
                </a:cubicBezTo>
                <a:lnTo>
                  <a:pt x="5828" y="1401"/>
                </a:lnTo>
                <a:cubicBezTo>
                  <a:pt x="5890" y="1401"/>
                  <a:pt x="5931" y="1350"/>
                  <a:pt x="5931" y="1288"/>
                </a:cubicBezTo>
                <a:lnTo>
                  <a:pt x="5931" y="102"/>
                </a:lnTo>
                <a:cubicBezTo>
                  <a:pt x="5931" y="52"/>
                  <a:pt x="5890" y="0"/>
                  <a:pt x="58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4560279" y="4130858"/>
            <a:ext cx="89503" cy="17655"/>
          </a:xfrm>
          <a:custGeom>
            <a:avLst/>
            <a:gdLst/>
            <a:ahLst/>
            <a:cxnLst/>
            <a:rect l="l" t="t" r="r" b="b"/>
            <a:pathLst>
              <a:path w="1095" h="216" extrusionOk="0">
                <a:moveTo>
                  <a:pt x="0" y="0"/>
                </a:moveTo>
                <a:cubicBezTo>
                  <a:pt x="72" y="123"/>
                  <a:pt x="287" y="215"/>
                  <a:pt x="543" y="215"/>
                </a:cubicBezTo>
                <a:cubicBezTo>
                  <a:pt x="809" y="215"/>
                  <a:pt x="1023" y="123"/>
                  <a:pt x="10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4006249" y="2142712"/>
            <a:ext cx="1197536" cy="570037"/>
          </a:xfrm>
          <a:custGeom>
            <a:avLst/>
            <a:gdLst/>
            <a:ahLst/>
            <a:cxnLst/>
            <a:rect l="l" t="t" r="r" b="b"/>
            <a:pathLst>
              <a:path w="14651" h="6974" extrusionOk="0">
                <a:moveTo>
                  <a:pt x="7321" y="1"/>
                </a:moveTo>
                <a:cubicBezTo>
                  <a:pt x="3395" y="1"/>
                  <a:pt x="184" y="3088"/>
                  <a:pt x="0" y="6974"/>
                </a:cubicBezTo>
                <a:lnTo>
                  <a:pt x="14651" y="6974"/>
                </a:lnTo>
                <a:cubicBezTo>
                  <a:pt x="14467" y="3088"/>
                  <a:pt x="11256" y="1"/>
                  <a:pt x="73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4310401" y="3358667"/>
            <a:ext cx="589246" cy="285019"/>
          </a:xfrm>
          <a:custGeom>
            <a:avLst/>
            <a:gdLst/>
            <a:ahLst/>
            <a:cxnLst/>
            <a:rect l="l" t="t" r="r" b="b"/>
            <a:pathLst>
              <a:path w="7209" h="3487" extrusionOk="0">
                <a:moveTo>
                  <a:pt x="1" y="0"/>
                </a:moveTo>
                <a:cubicBezTo>
                  <a:pt x="737" y="1186"/>
                  <a:pt x="1432" y="2536"/>
                  <a:pt x="1514" y="3487"/>
                </a:cubicBezTo>
                <a:lnTo>
                  <a:pt x="5685" y="3487"/>
                </a:lnTo>
                <a:cubicBezTo>
                  <a:pt x="5767" y="2536"/>
                  <a:pt x="6472" y="1186"/>
                  <a:pt x="72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4428269" y="1810687"/>
            <a:ext cx="78631" cy="264666"/>
          </a:xfrm>
          <a:custGeom>
            <a:avLst/>
            <a:gdLst/>
            <a:ahLst/>
            <a:cxnLst/>
            <a:rect l="l" t="t" r="r" b="b"/>
            <a:pathLst>
              <a:path w="962" h="3238" extrusionOk="0">
                <a:moveTo>
                  <a:pt x="236" y="0"/>
                </a:moveTo>
                <a:cubicBezTo>
                  <a:pt x="222" y="0"/>
                  <a:pt x="209" y="1"/>
                  <a:pt x="195" y="4"/>
                </a:cubicBezTo>
                <a:cubicBezTo>
                  <a:pt x="82" y="24"/>
                  <a:pt x="0" y="137"/>
                  <a:pt x="21" y="249"/>
                </a:cubicBezTo>
                <a:lnTo>
                  <a:pt x="522" y="3050"/>
                </a:lnTo>
                <a:cubicBezTo>
                  <a:pt x="540" y="3160"/>
                  <a:pt x="632" y="3237"/>
                  <a:pt x="732" y="3237"/>
                </a:cubicBezTo>
                <a:cubicBezTo>
                  <a:pt x="744" y="3237"/>
                  <a:pt x="756" y="3236"/>
                  <a:pt x="767" y="3234"/>
                </a:cubicBezTo>
                <a:cubicBezTo>
                  <a:pt x="879" y="3214"/>
                  <a:pt x="961" y="3102"/>
                  <a:pt x="941" y="2979"/>
                </a:cubicBezTo>
                <a:lnTo>
                  <a:pt x="450" y="178"/>
                </a:lnTo>
                <a:cubicBezTo>
                  <a:pt x="432" y="69"/>
                  <a:pt x="342" y="0"/>
                  <a:pt x="2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4131637" y="1918092"/>
            <a:ext cx="157181" cy="236712"/>
          </a:xfrm>
          <a:custGeom>
            <a:avLst/>
            <a:gdLst/>
            <a:ahLst/>
            <a:cxnLst/>
            <a:rect l="l" t="t" r="r" b="b"/>
            <a:pathLst>
              <a:path w="1923" h="2896" extrusionOk="0">
                <a:moveTo>
                  <a:pt x="247" y="1"/>
                </a:moveTo>
                <a:cubicBezTo>
                  <a:pt x="212" y="1"/>
                  <a:pt x="176" y="10"/>
                  <a:pt x="143" y="29"/>
                </a:cubicBezTo>
                <a:cubicBezTo>
                  <a:pt x="41" y="91"/>
                  <a:pt x="0" y="223"/>
                  <a:pt x="61" y="325"/>
                </a:cubicBezTo>
                <a:lnTo>
                  <a:pt x="1482" y="2790"/>
                </a:lnTo>
                <a:cubicBezTo>
                  <a:pt x="1524" y="2859"/>
                  <a:pt x="1599" y="2896"/>
                  <a:pt x="1675" y="2896"/>
                </a:cubicBezTo>
                <a:cubicBezTo>
                  <a:pt x="1711" y="2896"/>
                  <a:pt x="1746" y="2888"/>
                  <a:pt x="1779" y="2872"/>
                </a:cubicBezTo>
                <a:cubicBezTo>
                  <a:pt x="1881" y="2810"/>
                  <a:pt x="1922" y="2677"/>
                  <a:pt x="1861" y="2575"/>
                </a:cubicBezTo>
                <a:lnTo>
                  <a:pt x="439" y="111"/>
                </a:lnTo>
                <a:cubicBezTo>
                  <a:pt x="398" y="42"/>
                  <a:pt x="323" y="1"/>
                  <a:pt x="2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4702342" y="1810687"/>
            <a:ext cx="78631" cy="264666"/>
          </a:xfrm>
          <a:custGeom>
            <a:avLst/>
            <a:gdLst/>
            <a:ahLst/>
            <a:cxnLst/>
            <a:rect l="l" t="t" r="r" b="b"/>
            <a:pathLst>
              <a:path w="962" h="3238" extrusionOk="0">
                <a:moveTo>
                  <a:pt x="726" y="0"/>
                </a:moveTo>
                <a:cubicBezTo>
                  <a:pt x="621" y="0"/>
                  <a:pt x="530" y="69"/>
                  <a:pt x="512" y="178"/>
                </a:cubicBezTo>
                <a:lnTo>
                  <a:pt x="21" y="2979"/>
                </a:lnTo>
                <a:cubicBezTo>
                  <a:pt x="0" y="3102"/>
                  <a:pt x="82" y="3214"/>
                  <a:pt x="195" y="3234"/>
                </a:cubicBezTo>
                <a:cubicBezTo>
                  <a:pt x="208" y="3236"/>
                  <a:pt x="220" y="3237"/>
                  <a:pt x="233" y="3237"/>
                </a:cubicBezTo>
                <a:cubicBezTo>
                  <a:pt x="340" y="3237"/>
                  <a:pt x="432" y="3160"/>
                  <a:pt x="450" y="3050"/>
                </a:cubicBezTo>
                <a:lnTo>
                  <a:pt x="941" y="249"/>
                </a:lnTo>
                <a:cubicBezTo>
                  <a:pt x="962" y="137"/>
                  <a:pt x="880" y="24"/>
                  <a:pt x="768" y="4"/>
                </a:cubicBezTo>
                <a:cubicBezTo>
                  <a:pt x="754" y="1"/>
                  <a:pt x="740" y="0"/>
                  <a:pt x="7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4920504" y="1918092"/>
            <a:ext cx="157181" cy="236712"/>
          </a:xfrm>
          <a:custGeom>
            <a:avLst/>
            <a:gdLst/>
            <a:ahLst/>
            <a:cxnLst/>
            <a:rect l="l" t="t" r="r" b="b"/>
            <a:pathLst>
              <a:path w="1923" h="2896" extrusionOk="0">
                <a:moveTo>
                  <a:pt x="1675" y="1"/>
                </a:moveTo>
                <a:cubicBezTo>
                  <a:pt x="1600" y="1"/>
                  <a:pt x="1527" y="42"/>
                  <a:pt x="1493" y="111"/>
                </a:cubicBezTo>
                <a:lnTo>
                  <a:pt x="62" y="2575"/>
                </a:lnTo>
                <a:cubicBezTo>
                  <a:pt x="0" y="2677"/>
                  <a:pt x="41" y="2810"/>
                  <a:pt x="143" y="2872"/>
                </a:cubicBezTo>
                <a:cubicBezTo>
                  <a:pt x="176" y="2888"/>
                  <a:pt x="212" y="2896"/>
                  <a:pt x="247" y="2896"/>
                </a:cubicBezTo>
                <a:cubicBezTo>
                  <a:pt x="323" y="2896"/>
                  <a:pt x="398" y="2859"/>
                  <a:pt x="440" y="2790"/>
                </a:cubicBezTo>
                <a:lnTo>
                  <a:pt x="1861" y="325"/>
                </a:lnTo>
                <a:cubicBezTo>
                  <a:pt x="1922" y="223"/>
                  <a:pt x="1882" y="91"/>
                  <a:pt x="1779" y="29"/>
                </a:cubicBezTo>
                <a:cubicBezTo>
                  <a:pt x="1747" y="10"/>
                  <a:pt x="1711" y="1"/>
                  <a:pt x="1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5100168" y="2120070"/>
            <a:ext cx="218157" cy="184890"/>
          </a:xfrm>
          <a:custGeom>
            <a:avLst/>
            <a:gdLst/>
            <a:ahLst/>
            <a:cxnLst/>
            <a:rect l="l" t="t" r="r" b="b"/>
            <a:pathLst>
              <a:path w="2669" h="2262" extrusionOk="0">
                <a:moveTo>
                  <a:pt x="2420" y="1"/>
                </a:moveTo>
                <a:cubicBezTo>
                  <a:pt x="2371" y="1"/>
                  <a:pt x="2321" y="17"/>
                  <a:pt x="2280" y="53"/>
                </a:cubicBezTo>
                <a:lnTo>
                  <a:pt x="102" y="1883"/>
                </a:lnTo>
                <a:cubicBezTo>
                  <a:pt x="11" y="1955"/>
                  <a:pt x="0" y="2098"/>
                  <a:pt x="72" y="2189"/>
                </a:cubicBezTo>
                <a:cubicBezTo>
                  <a:pt x="118" y="2235"/>
                  <a:pt x="180" y="2262"/>
                  <a:pt x="242" y="2262"/>
                </a:cubicBezTo>
                <a:cubicBezTo>
                  <a:pt x="290" y="2262"/>
                  <a:pt x="338" y="2246"/>
                  <a:pt x="379" y="2210"/>
                </a:cubicBezTo>
                <a:lnTo>
                  <a:pt x="2567" y="380"/>
                </a:lnTo>
                <a:cubicBezTo>
                  <a:pt x="2648" y="308"/>
                  <a:pt x="2669" y="165"/>
                  <a:pt x="2587" y="73"/>
                </a:cubicBezTo>
                <a:cubicBezTo>
                  <a:pt x="2547" y="27"/>
                  <a:pt x="2484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3891732" y="2120070"/>
            <a:ext cx="217340" cy="184890"/>
          </a:xfrm>
          <a:custGeom>
            <a:avLst/>
            <a:gdLst/>
            <a:ahLst/>
            <a:cxnLst/>
            <a:rect l="l" t="t" r="r" b="b"/>
            <a:pathLst>
              <a:path w="2659" h="2262" extrusionOk="0">
                <a:moveTo>
                  <a:pt x="239" y="1"/>
                </a:moveTo>
                <a:cubicBezTo>
                  <a:pt x="175" y="1"/>
                  <a:pt x="112" y="27"/>
                  <a:pt x="72" y="73"/>
                </a:cubicBezTo>
                <a:cubicBezTo>
                  <a:pt x="0" y="165"/>
                  <a:pt x="11" y="308"/>
                  <a:pt x="103" y="380"/>
                </a:cubicBezTo>
                <a:lnTo>
                  <a:pt x="2281" y="2210"/>
                </a:lnTo>
                <a:cubicBezTo>
                  <a:pt x="2321" y="2246"/>
                  <a:pt x="2369" y="2262"/>
                  <a:pt x="2417" y="2262"/>
                </a:cubicBezTo>
                <a:cubicBezTo>
                  <a:pt x="2479" y="2262"/>
                  <a:pt x="2541" y="2235"/>
                  <a:pt x="2587" y="2189"/>
                </a:cubicBezTo>
                <a:cubicBezTo>
                  <a:pt x="2659" y="2098"/>
                  <a:pt x="2649" y="1955"/>
                  <a:pt x="2556" y="1883"/>
                </a:cubicBezTo>
                <a:lnTo>
                  <a:pt x="379" y="53"/>
                </a:lnTo>
                <a:cubicBezTo>
                  <a:pt x="339" y="17"/>
                  <a:pt x="288" y="1"/>
                  <a:pt x="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5442002" y="1651465"/>
            <a:ext cx="3099559" cy="986397"/>
            <a:chOff x="5442002" y="1651465"/>
            <a:chExt cx="3099559" cy="986397"/>
          </a:xfrm>
        </p:grpSpPr>
        <p:sp>
          <p:nvSpPr>
            <p:cNvPr id="164" name="Google Shape;164;p16"/>
            <p:cNvSpPr/>
            <p:nvPr/>
          </p:nvSpPr>
          <p:spPr>
            <a:xfrm>
              <a:off x="5442002" y="2077566"/>
              <a:ext cx="987798" cy="276681"/>
            </a:xfrm>
            <a:custGeom>
              <a:avLst/>
              <a:gdLst/>
              <a:ahLst/>
              <a:cxnLst/>
              <a:rect l="l" t="t" r="r" b="b"/>
              <a:pathLst>
                <a:path w="12085" h="3385" extrusionOk="0">
                  <a:moveTo>
                    <a:pt x="11399" y="0"/>
                  </a:moveTo>
                  <a:cubicBezTo>
                    <a:pt x="11011" y="0"/>
                    <a:pt x="10704" y="307"/>
                    <a:pt x="10704" y="685"/>
                  </a:cubicBezTo>
                  <a:cubicBezTo>
                    <a:pt x="10704" y="1012"/>
                    <a:pt x="10940" y="1278"/>
                    <a:pt x="11246" y="1350"/>
                  </a:cubicBezTo>
                  <a:lnTo>
                    <a:pt x="11246" y="3088"/>
                  </a:lnTo>
                  <a:lnTo>
                    <a:pt x="0" y="3088"/>
                  </a:lnTo>
                  <a:lnTo>
                    <a:pt x="0" y="3384"/>
                  </a:lnTo>
                  <a:lnTo>
                    <a:pt x="11542" y="3384"/>
                  </a:lnTo>
                  <a:lnTo>
                    <a:pt x="11542" y="1350"/>
                  </a:lnTo>
                  <a:cubicBezTo>
                    <a:pt x="11849" y="1278"/>
                    <a:pt x="12085" y="1012"/>
                    <a:pt x="12085" y="685"/>
                  </a:cubicBezTo>
                  <a:cubicBezTo>
                    <a:pt x="12085" y="307"/>
                    <a:pt x="11778" y="0"/>
                    <a:pt x="11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6504561" y="1651465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6504561" y="1944562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I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n order to achieve a higher degree of accuracy CNNs become deeper and complex.</a:t>
              </a:r>
              <a:r>
                <a:rPr lang="e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 </a:t>
              </a:r>
              <a:r>
                <a:rPr lang="en-I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So,</a:t>
              </a:r>
              <a:r>
                <a:rPr lang="e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 we planned to use transfer learning a</a:t>
              </a:r>
              <a:r>
                <a:rPr lang="en" sz="1200" dirty="0">
                  <a:solidFill>
                    <a:schemeClr val="accent6"/>
                  </a:solidFill>
                  <a:latin typeface="Roboto" panose="020B0604020202020204" charset="0"/>
                  <a:ea typeface="Roboto" panose="020B0604020202020204" charset="0"/>
                  <a:sym typeface="Roboto"/>
                </a:rPr>
                <a:t>nd use MobileNet.</a:t>
              </a:r>
              <a:endParaRPr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5442002" y="3581800"/>
            <a:ext cx="3109773" cy="986385"/>
            <a:chOff x="5442002" y="3581800"/>
            <a:chExt cx="3109773" cy="986385"/>
          </a:xfrm>
        </p:grpSpPr>
        <p:sp>
          <p:nvSpPr>
            <p:cNvPr id="168" name="Google Shape;168;p16"/>
            <p:cNvSpPr/>
            <p:nvPr/>
          </p:nvSpPr>
          <p:spPr>
            <a:xfrm>
              <a:off x="5442002" y="3728864"/>
              <a:ext cx="987798" cy="277581"/>
            </a:xfrm>
            <a:custGeom>
              <a:avLst/>
              <a:gdLst/>
              <a:ahLst/>
              <a:cxnLst/>
              <a:rect l="l" t="t" r="r" b="b"/>
              <a:pathLst>
                <a:path w="12085" h="3396" extrusionOk="0">
                  <a:moveTo>
                    <a:pt x="0" y="1"/>
                  </a:moveTo>
                  <a:lnTo>
                    <a:pt x="0" y="307"/>
                  </a:lnTo>
                  <a:lnTo>
                    <a:pt x="11246" y="307"/>
                  </a:lnTo>
                  <a:lnTo>
                    <a:pt x="11246" y="2046"/>
                  </a:lnTo>
                  <a:cubicBezTo>
                    <a:pt x="10940" y="2107"/>
                    <a:pt x="10704" y="2383"/>
                    <a:pt x="10704" y="2710"/>
                  </a:cubicBezTo>
                  <a:cubicBezTo>
                    <a:pt x="10704" y="3088"/>
                    <a:pt x="11011" y="3395"/>
                    <a:pt x="11399" y="3395"/>
                  </a:cubicBezTo>
                  <a:cubicBezTo>
                    <a:pt x="11778" y="3395"/>
                    <a:pt x="12085" y="3088"/>
                    <a:pt x="12085" y="2710"/>
                  </a:cubicBezTo>
                  <a:cubicBezTo>
                    <a:pt x="12085" y="2383"/>
                    <a:pt x="11849" y="2107"/>
                    <a:pt x="11542" y="2046"/>
                  </a:cubicBezTo>
                  <a:lnTo>
                    <a:pt x="11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6514775" y="3581800"/>
              <a:ext cx="20370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6514775" y="3874885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those data we trained our model to predict the sign from the gesture of the hand.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61324" y="1670890"/>
            <a:ext cx="3106794" cy="986397"/>
            <a:chOff x="661324" y="1670890"/>
            <a:chExt cx="3106794" cy="986397"/>
          </a:xfrm>
        </p:grpSpPr>
        <p:sp>
          <p:nvSpPr>
            <p:cNvPr id="172" name="Google Shape;172;p16"/>
            <p:cNvSpPr/>
            <p:nvPr/>
          </p:nvSpPr>
          <p:spPr>
            <a:xfrm>
              <a:off x="2781955" y="2090889"/>
              <a:ext cx="986163" cy="263358"/>
            </a:xfrm>
            <a:custGeom>
              <a:avLst/>
              <a:gdLst/>
              <a:ahLst/>
              <a:cxnLst/>
              <a:rect l="l" t="t" r="r" b="b"/>
              <a:pathLst>
                <a:path w="12065" h="3222" extrusionOk="0">
                  <a:moveTo>
                    <a:pt x="685" y="1"/>
                  </a:moveTo>
                  <a:cubicBezTo>
                    <a:pt x="307" y="1"/>
                    <a:pt x="0" y="308"/>
                    <a:pt x="0" y="686"/>
                  </a:cubicBezTo>
                  <a:cubicBezTo>
                    <a:pt x="0" y="1013"/>
                    <a:pt x="225" y="1279"/>
                    <a:pt x="522" y="1351"/>
                  </a:cubicBezTo>
                  <a:lnTo>
                    <a:pt x="522" y="3221"/>
                  </a:lnTo>
                  <a:lnTo>
                    <a:pt x="12064" y="3221"/>
                  </a:lnTo>
                  <a:lnTo>
                    <a:pt x="12064" y="2925"/>
                  </a:lnTo>
                  <a:lnTo>
                    <a:pt x="818" y="2925"/>
                  </a:lnTo>
                  <a:lnTo>
                    <a:pt x="818" y="1360"/>
                  </a:lnTo>
                  <a:cubicBezTo>
                    <a:pt x="1135" y="1299"/>
                    <a:pt x="1370" y="1023"/>
                    <a:pt x="1370" y="686"/>
                  </a:cubicBezTo>
                  <a:cubicBezTo>
                    <a:pt x="1370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1433712" y="1670890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661324" y="1963987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Initially we searched for the ways to develop the neural network. We came to know that CNNs are used for image classification.</a:t>
              </a:r>
            </a:p>
          </p:txBody>
        </p:sp>
      </p:grpSp>
      <p:grpSp>
        <p:nvGrpSpPr>
          <p:cNvPr id="175" name="Google Shape;175;p16"/>
          <p:cNvGrpSpPr/>
          <p:nvPr/>
        </p:nvGrpSpPr>
        <p:grpSpPr>
          <a:xfrm>
            <a:off x="592212" y="3601213"/>
            <a:ext cx="3175906" cy="986397"/>
            <a:chOff x="592212" y="3601213"/>
            <a:chExt cx="3175906" cy="986397"/>
          </a:xfrm>
        </p:grpSpPr>
        <p:sp>
          <p:nvSpPr>
            <p:cNvPr id="176" name="Google Shape;176;p16"/>
            <p:cNvSpPr/>
            <p:nvPr/>
          </p:nvSpPr>
          <p:spPr>
            <a:xfrm>
              <a:off x="2781955" y="3728864"/>
              <a:ext cx="986163" cy="277581"/>
            </a:xfrm>
            <a:custGeom>
              <a:avLst/>
              <a:gdLst/>
              <a:ahLst/>
              <a:cxnLst/>
              <a:rect l="l" t="t" r="r" b="b"/>
              <a:pathLst>
                <a:path w="12065" h="3396" extrusionOk="0">
                  <a:moveTo>
                    <a:pt x="522" y="1"/>
                  </a:moveTo>
                  <a:lnTo>
                    <a:pt x="522" y="2046"/>
                  </a:lnTo>
                  <a:cubicBezTo>
                    <a:pt x="225" y="2117"/>
                    <a:pt x="0" y="2393"/>
                    <a:pt x="0" y="2710"/>
                  </a:cubicBezTo>
                  <a:cubicBezTo>
                    <a:pt x="0" y="3088"/>
                    <a:pt x="307" y="3395"/>
                    <a:pt x="685" y="3395"/>
                  </a:cubicBezTo>
                  <a:cubicBezTo>
                    <a:pt x="1063" y="3395"/>
                    <a:pt x="1370" y="3088"/>
                    <a:pt x="1370" y="2710"/>
                  </a:cubicBezTo>
                  <a:cubicBezTo>
                    <a:pt x="1370" y="2373"/>
                    <a:pt x="1135" y="2096"/>
                    <a:pt x="818" y="2035"/>
                  </a:cubicBezTo>
                  <a:lnTo>
                    <a:pt x="818" y="307"/>
                  </a:lnTo>
                  <a:lnTo>
                    <a:pt x="12064" y="307"/>
                  </a:lnTo>
                  <a:lnTo>
                    <a:pt x="12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1357512" y="360121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sz="17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592212" y="3894310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As to train any kind of neural network a lot of data is needed. So we started preaparing dataset for our model.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4006375" y="2714760"/>
            <a:ext cx="1197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25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Novelty of the Solution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674950" y="1022600"/>
            <a:ext cx="7857600" cy="3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In most of the cases we try to develop AI assistants which takes verbal instructions, this would take instructions in sign language. </a:t>
            </a:r>
            <a:r>
              <a:rPr lang="en-US" sz="2000" b="0" dirty="0">
                <a:solidFill>
                  <a:srgbClr val="080F4D"/>
                </a:solidFill>
                <a:latin typeface="Garamond" panose="02020404030301010803" pitchFamily="18" charset="0"/>
                <a:cs typeface="Arial"/>
                <a:sym typeface="Arial"/>
              </a:rPr>
              <a:t>So, through this system any person having some or the other kind of speech problem he/she can use this system to express himself/herself to other people as well as to the computer,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this system can act as a medium that converts sign to text.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There are a lot of people who are either deaf or dumb or have some or the other kind of speech impairment, although there is a continuous development in the technology still if this technology is not helpful for those kinds of people than we collectively can not say that the technology is really advancing. </a:t>
            </a:r>
            <a:endParaRPr sz="1900" b="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Growth Plan of the Product</a:t>
            </a:r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552650" y="1173675"/>
            <a:ext cx="8038699" cy="773611"/>
            <a:chOff x="552650" y="1173675"/>
            <a:chExt cx="8038699" cy="773611"/>
          </a:xfrm>
        </p:grpSpPr>
        <p:grpSp>
          <p:nvGrpSpPr>
            <p:cNvPr id="192" name="Google Shape;192;p18"/>
            <p:cNvGrpSpPr/>
            <p:nvPr/>
          </p:nvGrpSpPr>
          <p:grpSpPr>
            <a:xfrm>
              <a:off x="552651" y="1173675"/>
              <a:ext cx="8038698" cy="773611"/>
              <a:chOff x="552651" y="1173675"/>
              <a:chExt cx="8038698" cy="773611"/>
            </a:xfrm>
          </p:grpSpPr>
          <p:sp>
            <p:nvSpPr>
              <p:cNvPr id="193" name="Google Shape;193;p18"/>
              <p:cNvSpPr/>
              <p:nvPr/>
            </p:nvSpPr>
            <p:spPr>
              <a:xfrm>
                <a:off x="4591976" y="1185375"/>
                <a:ext cx="3999373" cy="760150"/>
              </a:xfrm>
              <a:custGeom>
                <a:avLst/>
                <a:gdLst/>
                <a:ahLst/>
                <a:cxnLst/>
                <a:rect l="l" t="t" r="r" b="b"/>
                <a:pathLst>
                  <a:path w="30018" h="8199" extrusionOk="0">
                    <a:moveTo>
                      <a:pt x="0" y="0"/>
                    </a:moveTo>
                    <a:lnTo>
                      <a:pt x="0" y="20"/>
                    </a:lnTo>
                    <a:lnTo>
                      <a:pt x="793" y="20"/>
                    </a:lnTo>
                    <a:cubicBezTo>
                      <a:pt x="1061" y="20"/>
                      <a:pt x="1309" y="119"/>
                      <a:pt x="1498" y="298"/>
                    </a:cubicBezTo>
                    <a:cubicBezTo>
                      <a:pt x="1537" y="337"/>
                      <a:pt x="1577" y="377"/>
                      <a:pt x="1616" y="426"/>
                    </a:cubicBezTo>
                    <a:lnTo>
                      <a:pt x="3936" y="3499"/>
                    </a:lnTo>
                    <a:cubicBezTo>
                      <a:pt x="4214" y="3866"/>
                      <a:pt x="4214" y="4372"/>
                      <a:pt x="3936" y="4739"/>
                    </a:cubicBezTo>
                    <a:lnTo>
                      <a:pt x="1616" y="7812"/>
                    </a:lnTo>
                    <a:cubicBezTo>
                      <a:pt x="1597" y="7841"/>
                      <a:pt x="1567" y="7871"/>
                      <a:pt x="1547" y="7901"/>
                    </a:cubicBezTo>
                    <a:cubicBezTo>
                      <a:pt x="1537" y="7911"/>
                      <a:pt x="1527" y="7911"/>
                      <a:pt x="1517" y="7921"/>
                    </a:cubicBezTo>
                    <a:lnTo>
                      <a:pt x="1467" y="7971"/>
                    </a:lnTo>
                    <a:cubicBezTo>
                      <a:pt x="1458" y="7980"/>
                      <a:pt x="1448" y="7990"/>
                      <a:pt x="1428" y="8000"/>
                    </a:cubicBezTo>
                    <a:cubicBezTo>
                      <a:pt x="1418" y="8010"/>
                      <a:pt x="1408" y="8020"/>
                      <a:pt x="1388" y="8030"/>
                    </a:cubicBezTo>
                    <a:cubicBezTo>
                      <a:pt x="1368" y="8040"/>
                      <a:pt x="1359" y="8059"/>
                      <a:pt x="1339" y="8070"/>
                    </a:cubicBezTo>
                    <a:cubicBezTo>
                      <a:pt x="1329" y="8070"/>
                      <a:pt x="1329" y="8070"/>
                      <a:pt x="1319" y="8079"/>
                    </a:cubicBezTo>
                    <a:cubicBezTo>
                      <a:pt x="1249" y="8119"/>
                      <a:pt x="1170" y="8158"/>
                      <a:pt x="1081" y="8178"/>
                    </a:cubicBezTo>
                    <a:cubicBezTo>
                      <a:pt x="1051" y="8189"/>
                      <a:pt x="1022" y="8198"/>
                      <a:pt x="992" y="8198"/>
                    </a:cubicBezTo>
                    <a:lnTo>
                      <a:pt x="28550" y="8198"/>
                    </a:lnTo>
                    <a:cubicBezTo>
                      <a:pt x="29363" y="8198"/>
                      <a:pt x="30017" y="7544"/>
                      <a:pt x="30017" y="6731"/>
                    </a:cubicBezTo>
                    <a:lnTo>
                      <a:pt x="30017" y="1468"/>
                    </a:lnTo>
                    <a:cubicBezTo>
                      <a:pt x="30017" y="655"/>
                      <a:pt x="29363" y="0"/>
                      <a:pt x="28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2278401" y="1187229"/>
                <a:ext cx="2932867" cy="76005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198" extrusionOk="0">
                    <a:moveTo>
                      <a:pt x="27718" y="1913"/>
                    </a:moveTo>
                    <a:cubicBezTo>
                      <a:pt x="28918" y="1913"/>
                      <a:pt x="29889" y="2885"/>
                      <a:pt x="29889" y="4084"/>
                    </a:cubicBezTo>
                    <a:cubicBezTo>
                      <a:pt x="29889" y="5274"/>
                      <a:pt x="28918" y="6245"/>
                      <a:pt x="27718" y="6245"/>
                    </a:cubicBezTo>
                    <a:cubicBezTo>
                      <a:pt x="26528" y="6245"/>
                      <a:pt x="25557" y="5274"/>
                      <a:pt x="25557" y="4084"/>
                    </a:cubicBezTo>
                    <a:cubicBezTo>
                      <a:pt x="25557" y="2885"/>
                      <a:pt x="26528" y="1913"/>
                      <a:pt x="27718" y="191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1"/>
                    </a:cubicBezTo>
                    <a:lnTo>
                      <a:pt x="1" y="7177"/>
                    </a:lnTo>
                    <a:cubicBezTo>
                      <a:pt x="1" y="7742"/>
                      <a:pt x="457" y="8198"/>
                      <a:pt x="1022" y="8198"/>
                    </a:cubicBezTo>
                    <a:lnTo>
                      <a:pt x="28213" y="8198"/>
                    </a:lnTo>
                    <a:cubicBezTo>
                      <a:pt x="28283" y="8198"/>
                      <a:pt x="28343" y="8198"/>
                      <a:pt x="28412" y="8178"/>
                    </a:cubicBezTo>
                    <a:cubicBezTo>
                      <a:pt x="28442" y="8178"/>
                      <a:pt x="28471" y="8169"/>
                      <a:pt x="28501" y="8158"/>
                    </a:cubicBezTo>
                    <a:cubicBezTo>
                      <a:pt x="28590" y="8138"/>
                      <a:pt x="28669" y="8099"/>
                      <a:pt x="28739" y="8059"/>
                    </a:cubicBezTo>
                    <a:cubicBezTo>
                      <a:pt x="28749" y="8050"/>
                      <a:pt x="28749" y="8050"/>
                      <a:pt x="28759" y="8050"/>
                    </a:cubicBezTo>
                    <a:cubicBezTo>
                      <a:pt x="28779" y="8039"/>
                      <a:pt x="28788" y="8020"/>
                      <a:pt x="28808" y="8010"/>
                    </a:cubicBezTo>
                    <a:cubicBezTo>
                      <a:pt x="28828" y="8000"/>
                      <a:pt x="28838" y="7990"/>
                      <a:pt x="28848" y="7980"/>
                    </a:cubicBezTo>
                    <a:cubicBezTo>
                      <a:pt x="28868" y="7970"/>
                      <a:pt x="28878" y="7960"/>
                      <a:pt x="28887" y="7951"/>
                    </a:cubicBezTo>
                    <a:lnTo>
                      <a:pt x="28937" y="7901"/>
                    </a:lnTo>
                    <a:cubicBezTo>
                      <a:pt x="28947" y="7891"/>
                      <a:pt x="28957" y="7891"/>
                      <a:pt x="28967" y="7881"/>
                    </a:cubicBezTo>
                    <a:cubicBezTo>
                      <a:pt x="28987" y="7851"/>
                      <a:pt x="29017" y="7821"/>
                      <a:pt x="29036" y="7792"/>
                    </a:cubicBezTo>
                    <a:lnTo>
                      <a:pt x="31356" y="4719"/>
                    </a:lnTo>
                    <a:cubicBezTo>
                      <a:pt x="31634" y="4352"/>
                      <a:pt x="31634" y="3846"/>
                      <a:pt x="31356" y="3479"/>
                    </a:cubicBezTo>
                    <a:lnTo>
                      <a:pt x="29036" y="406"/>
                    </a:lnTo>
                    <a:cubicBezTo>
                      <a:pt x="28997" y="357"/>
                      <a:pt x="28957" y="317"/>
                      <a:pt x="28918" y="278"/>
                    </a:cubicBezTo>
                    <a:cubicBezTo>
                      <a:pt x="28729" y="99"/>
                      <a:pt x="28481" y="0"/>
                      <a:pt x="28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552651" y="11736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18"/>
            <p:cNvSpPr txBox="1"/>
            <p:nvPr/>
          </p:nvSpPr>
          <p:spPr>
            <a:xfrm>
              <a:off x="2532452" y="1317825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5216410" y="11853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Collecting the Data. Capturing the images of our hands portraying a particular sign such as numbers and english alphabet.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552650" y="123585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552650" y="2034275"/>
            <a:ext cx="8038697" cy="765961"/>
            <a:chOff x="552650" y="2034275"/>
            <a:chExt cx="8038697" cy="765961"/>
          </a:xfrm>
        </p:grpSpPr>
        <p:grpSp>
          <p:nvGrpSpPr>
            <p:cNvPr id="200" name="Google Shape;200;p18"/>
            <p:cNvGrpSpPr/>
            <p:nvPr/>
          </p:nvGrpSpPr>
          <p:grpSpPr>
            <a:xfrm>
              <a:off x="552651" y="2034275"/>
              <a:ext cx="8038696" cy="765961"/>
              <a:chOff x="552651" y="2034275"/>
              <a:chExt cx="8038696" cy="765961"/>
            </a:xfrm>
          </p:grpSpPr>
          <p:sp>
            <p:nvSpPr>
              <p:cNvPr id="201" name="Google Shape;201;p18"/>
              <p:cNvSpPr/>
              <p:nvPr/>
            </p:nvSpPr>
            <p:spPr>
              <a:xfrm>
                <a:off x="4697627" y="2039159"/>
                <a:ext cx="3893720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9" extrusionOk="0">
                    <a:moveTo>
                      <a:pt x="0" y="0"/>
                    </a:moveTo>
                    <a:cubicBezTo>
                      <a:pt x="258" y="0"/>
                      <a:pt x="506" y="99"/>
                      <a:pt x="694" y="268"/>
                    </a:cubicBezTo>
                    <a:cubicBezTo>
                      <a:pt x="734" y="308"/>
                      <a:pt x="784" y="357"/>
                      <a:pt x="823" y="407"/>
                    </a:cubicBezTo>
                    <a:lnTo>
                      <a:pt x="3143" y="3490"/>
                    </a:lnTo>
                    <a:cubicBezTo>
                      <a:pt x="3421" y="3857"/>
                      <a:pt x="3421" y="4362"/>
                      <a:pt x="3143" y="4719"/>
                    </a:cubicBezTo>
                    <a:lnTo>
                      <a:pt x="823" y="7802"/>
                    </a:lnTo>
                    <a:cubicBezTo>
                      <a:pt x="625" y="8060"/>
                      <a:pt x="328" y="8208"/>
                      <a:pt x="0" y="8208"/>
                    </a:cubicBezTo>
                    <a:lnTo>
                      <a:pt x="27757" y="8208"/>
                    </a:lnTo>
                    <a:cubicBezTo>
                      <a:pt x="28570" y="8208"/>
                      <a:pt x="29224" y="7545"/>
                      <a:pt x="29224" y="6732"/>
                    </a:cubicBezTo>
                    <a:lnTo>
                      <a:pt x="29224" y="1478"/>
                    </a:lnTo>
                    <a:cubicBezTo>
                      <a:pt x="29224" y="665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2278401" y="2039158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05"/>
                      <a:pt x="29889" y="4104"/>
                    </a:cubicBezTo>
                    <a:cubicBezTo>
                      <a:pt x="29889" y="5304"/>
                      <a:pt x="28918" y="6276"/>
                      <a:pt x="27718" y="6276"/>
                    </a:cubicBezTo>
                    <a:cubicBezTo>
                      <a:pt x="26528" y="6276"/>
                      <a:pt x="25557" y="5304"/>
                      <a:pt x="25557" y="4104"/>
                    </a:cubicBezTo>
                    <a:cubicBezTo>
                      <a:pt x="25557" y="290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7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60"/>
                      <a:pt x="29036" y="7802"/>
                    </a:cubicBezTo>
                    <a:lnTo>
                      <a:pt x="31356" y="4719"/>
                    </a:lnTo>
                    <a:cubicBezTo>
                      <a:pt x="31634" y="4362"/>
                      <a:pt x="31634" y="3857"/>
                      <a:pt x="31356" y="3490"/>
                    </a:cubicBezTo>
                    <a:lnTo>
                      <a:pt x="29036" y="407"/>
                    </a:lnTo>
                    <a:cubicBezTo>
                      <a:pt x="28997" y="357"/>
                      <a:pt x="28947" y="308"/>
                      <a:pt x="28907" y="268"/>
                    </a:cubicBezTo>
                    <a:cubicBezTo>
                      <a:pt x="28719" y="99"/>
                      <a:pt x="28471" y="0"/>
                      <a:pt x="28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552651" y="20342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8"/>
            <p:cNvSpPr txBox="1"/>
            <p:nvPr/>
          </p:nvSpPr>
          <p:spPr>
            <a:xfrm>
              <a:off x="2532452" y="216914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5216376" y="2040633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Preparing a dataset from those images to be fed to the neural network.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552650" y="209060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18"/>
          <p:cNvGrpSpPr/>
          <p:nvPr/>
        </p:nvGrpSpPr>
        <p:grpSpPr>
          <a:xfrm>
            <a:off x="552650" y="2893776"/>
            <a:ext cx="8038697" cy="760245"/>
            <a:chOff x="552650" y="2893868"/>
            <a:chExt cx="8038697" cy="760245"/>
          </a:xfrm>
        </p:grpSpPr>
        <p:grpSp>
          <p:nvGrpSpPr>
            <p:cNvPr id="208" name="Google Shape;208;p18"/>
            <p:cNvGrpSpPr/>
            <p:nvPr/>
          </p:nvGrpSpPr>
          <p:grpSpPr>
            <a:xfrm>
              <a:off x="552651" y="2893868"/>
              <a:ext cx="8038696" cy="760245"/>
              <a:chOff x="552651" y="2893868"/>
              <a:chExt cx="8038696" cy="760245"/>
            </a:xfrm>
          </p:grpSpPr>
          <p:sp>
            <p:nvSpPr>
              <p:cNvPr id="209" name="Google Shape;209;p18"/>
              <p:cNvSpPr/>
              <p:nvPr/>
            </p:nvSpPr>
            <p:spPr>
              <a:xfrm>
                <a:off x="4697627" y="2893871"/>
                <a:ext cx="3893720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0" extrusionOk="0">
                    <a:moveTo>
                      <a:pt x="0" y="0"/>
                    </a:moveTo>
                    <a:cubicBezTo>
                      <a:pt x="288" y="0"/>
                      <a:pt x="566" y="119"/>
                      <a:pt x="754" y="328"/>
                    </a:cubicBezTo>
                    <a:cubicBezTo>
                      <a:pt x="784" y="357"/>
                      <a:pt x="804" y="377"/>
                      <a:pt x="823" y="407"/>
                    </a:cubicBezTo>
                    <a:lnTo>
                      <a:pt x="3143" y="3480"/>
                    </a:lnTo>
                    <a:cubicBezTo>
                      <a:pt x="3421" y="3847"/>
                      <a:pt x="3421" y="4353"/>
                      <a:pt x="3143" y="4719"/>
                    </a:cubicBezTo>
                    <a:lnTo>
                      <a:pt x="823" y="7792"/>
                    </a:lnTo>
                    <a:cubicBezTo>
                      <a:pt x="625" y="8050"/>
                      <a:pt x="328" y="8199"/>
                      <a:pt x="0" y="8199"/>
                    </a:cubicBezTo>
                    <a:lnTo>
                      <a:pt x="27757" y="8199"/>
                    </a:lnTo>
                    <a:cubicBezTo>
                      <a:pt x="28570" y="8199"/>
                      <a:pt x="29224" y="7545"/>
                      <a:pt x="29224" y="6732"/>
                    </a:cubicBezTo>
                    <a:lnTo>
                      <a:pt x="29224" y="1468"/>
                    </a:lnTo>
                    <a:cubicBezTo>
                      <a:pt x="29224" y="655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2278401" y="2893868"/>
                <a:ext cx="2932867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0" extrusionOk="0">
                    <a:moveTo>
                      <a:pt x="27718" y="1934"/>
                    </a:moveTo>
                    <a:cubicBezTo>
                      <a:pt x="28918" y="1934"/>
                      <a:pt x="29889" y="2905"/>
                      <a:pt x="29889" y="4105"/>
                    </a:cubicBezTo>
                    <a:cubicBezTo>
                      <a:pt x="29889" y="5294"/>
                      <a:pt x="28918" y="6266"/>
                      <a:pt x="27718" y="6266"/>
                    </a:cubicBezTo>
                    <a:cubicBezTo>
                      <a:pt x="26528" y="6266"/>
                      <a:pt x="25557" y="5294"/>
                      <a:pt x="25557" y="4105"/>
                    </a:cubicBezTo>
                    <a:cubicBezTo>
                      <a:pt x="25557" y="2905"/>
                      <a:pt x="26528" y="1934"/>
                      <a:pt x="27718" y="1934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2"/>
                    </a:cubicBezTo>
                    <a:lnTo>
                      <a:pt x="1" y="7178"/>
                    </a:lnTo>
                    <a:cubicBezTo>
                      <a:pt x="1" y="7743"/>
                      <a:pt x="457" y="8199"/>
                      <a:pt x="1022" y="8199"/>
                    </a:cubicBezTo>
                    <a:lnTo>
                      <a:pt x="28213" y="8199"/>
                    </a:lnTo>
                    <a:cubicBezTo>
                      <a:pt x="28541" y="8199"/>
                      <a:pt x="28838" y="8050"/>
                      <a:pt x="29036" y="7792"/>
                    </a:cubicBezTo>
                    <a:lnTo>
                      <a:pt x="31356" y="4719"/>
                    </a:lnTo>
                    <a:cubicBezTo>
                      <a:pt x="31634" y="4353"/>
                      <a:pt x="31634" y="3847"/>
                      <a:pt x="31356" y="3480"/>
                    </a:cubicBezTo>
                    <a:lnTo>
                      <a:pt x="29036" y="407"/>
                    </a:lnTo>
                    <a:cubicBezTo>
                      <a:pt x="29017" y="377"/>
                      <a:pt x="28997" y="357"/>
                      <a:pt x="28967" y="328"/>
                    </a:cubicBezTo>
                    <a:cubicBezTo>
                      <a:pt x="28779" y="119"/>
                      <a:pt x="28501" y="0"/>
                      <a:pt x="282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552651" y="28948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18"/>
            <p:cNvSpPr txBox="1"/>
            <p:nvPr/>
          </p:nvSpPr>
          <p:spPr>
            <a:xfrm>
              <a:off x="2532451" y="3024246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>
              <a:off x="5216410" y="28948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Creating the Model and training it on this dataset.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552650" y="2948281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552650" y="3747744"/>
            <a:ext cx="8038697" cy="761081"/>
            <a:chOff x="552650" y="3747744"/>
            <a:chExt cx="8038697" cy="761081"/>
          </a:xfrm>
        </p:grpSpPr>
        <p:grpSp>
          <p:nvGrpSpPr>
            <p:cNvPr id="216" name="Google Shape;216;p18"/>
            <p:cNvGrpSpPr/>
            <p:nvPr/>
          </p:nvGrpSpPr>
          <p:grpSpPr>
            <a:xfrm>
              <a:off x="552651" y="3747744"/>
              <a:ext cx="8038696" cy="761081"/>
              <a:chOff x="552651" y="3747744"/>
              <a:chExt cx="8038696" cy="761081"/>
            </a:xfrm>
          </p:grpSpPr>
          <p:sp>
            <p:nvSpPr>
              <p:cNvPr id="217" name="Google Shape;217;p18"/>
              <p:cNvSpPr/>
              <p:nvPr/>
            </p:nvSpPr>
            <p:spPr>
              <a:xfrm>
                <a:off x="4697627" y="3747748"/>
                <a:ext cx="3893720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9" extrusionOk="0">
                    <a:moveTo>
                      <a:pt x="0" y="0"/>
                    </a:moveTo>
                    <a:cubicBezTo>
                      <a:pt x="318" y="0"/>
                      <a:pt x="615" y="148"/>
                      <a:pt x="813" y="397"/>
                    </a:cubicBezTo>
                    <a:cubicBezTo>
                      <a:pt x="813" y="406"/>
                      <a:pt x="823" y="406"/>
                      <a:pt x="823" y="406"/>
                    </a:cubicBezTo>
                    <a:lnTo>
                      <a:pt x="3143" y="3490"/>
                    </a:lnTo>
                    <a:cubicBezTo>
                      <a:pt x="3421" y="3856"/>
                      <a:pt x="3421" y="4362"/>
                      <a:pt x="3143" y="4728"/>
                    </a:cubicBezTo>
                    <a:lnTo>
                      <a:pt x="823" y="7801"/>
                    </a:lnTo>
                    <a:cubicBezTo>
                      <a:pt x="625" y="8059"/>
                      <a:pt x="328" y="8208"/>
                      <a:pt x="0" y="8208"/>
                    </a:cubicBezTo>
                    <a:lnTo>
                      <a:pt x="27757" y="8208"/>
                    </a:lnTo>
                    <a:cubicBezTo>
                      <a:pt x="28570" y="8208"/>
                      <a:pt x="29224" y="7554"/>
                      <a:pt x="29224" y="6741"/>
                    </a:cubicBezTo>
                    <a:lnTo>
                      <a:pt x="29224" y="1477"/>
                    </a:lnTo>
                    <a:cubicBezTo>
                      <a:pt x="29224" y="664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2278401" y="3747744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15"/>
                      <a:pt x="29889" y="4104"/>
                    </a:cubicBezTo>
                    <a:cubicBezTo>
                      <a:pt x="29889" y="5303"/>
                      <a:pt x="28918" y="6275"/>
                      <a:pt x="27718" y="6275"/>
                    </a:cubicBezTo>
                    <a:cubicBezTo>
                      <a:pt x="26528" y="6275"/>
                      <a:pt x="25557" y="5303"/>
                      <a:pt x="25557" y="4104"/>
                    </a:cubicBezTo>
                    <a:cubicBezTo>
                      <a:pt x="25557" y="291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6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59"/>
                      <a:pt x="29036" y="7801"/>
                    </a:cubicBezTo>
                    <a:lnTo>
                      <a:pt x="31356" y="4728"/>
                    </a:lnTo>
                    <a:cubicBezTo>
                      <a:pt x="31634" y="4362"/>
                      <a:pt x="31634" y="3856"/>
                      <a:pt x="31356" y="3490"/>
                    </a:cubicBezTo>
                    <a:lnTo>
                      <a:pt x="29036" y="406"/>
                    </a:lnTo>
                    <a:cubicBezTo>
                      <a:pt x="29036" y="406"/>
                      <a:pt x="29026" y="406"/>
                      <a:pt x="29026" y="397"/>
                    </a:cubicBezTo>
                    <a:cubicBezTo>
                      <a:pt x="28828" y="148"/>
                      <a:pt x="28531" y="0"/>
                      <a:pt x="282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552651" y="37554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" name="Google Shape;220;p18"/>
            <p:cNvSpPr txBox="1"/>
            <p:nvPr/>
          </p:nvSpPr>
          <p:spPr>
            <a:xfrm>
              <a:off x="2532452" y="388857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5216444" y="37554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this model to predict the new sign and classify it accordingly. Later this model can be used in the form of an android app. 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52650" y="380595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1793100" y="692585"/>
            <a:ext cx="5601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endParaRPr sz="1900" b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Aspects of the Hack</a:t>
            </a:r>
            <a:endParaRPr/>
          </a:p>
        </p:txBody>
      </p:sp>
      <p:grpSp>
        <p:nvGrpSpPr>
          <p:cNvPr id="229" name="Google Shape;229;p19"/>
          <p:cNvGrpSpPr/>
          <p:nvPr/>
        </p:nvGrpSpPr>
        <p:grpSpPr>
          <a:xfrm>
            <a:off x="385306" y="1052522"/>
            <a:ext cx="8027419" cy="855377"/>
            <a:chOff x="385306" y="1052522"/>
            <a:chExt cx="8027419" cy="855377"/>
          </a:xfrm>
        </p:grpSpPr>
        <p:grpSp>
          <p:nvGrpSpPr>
            <p:cNvPr id="230" name="Google Shape;230;p19"/>
            <p:cNvGrpSpPr/>
            <p:nvPr/>
          </p:nvGrpSpPr>
          <p:grpSpPr>
            <a:xfrm>
              <a:off x="970694" y="1052522"/>
              <a:ext cx="3679131" cy="855377"/>
              <a:chOff x="970694" y="1052522"/>
              <a:chExt cx="3679131" cy="855377"/>
            </a:xfrm>
          </p:grpSpPr>
          <p:cxnSp>
            <p:nvCxnSpPr>
              <p:cNvPr id="231" name="Google Shape;231;p19"/>
              <p:cNvCxnSpPr/>
              <p:nvPr/>
            </p:nvCxnSpPr>
            <p:spPr>
              <a:xfrm rot="10800000">
                <a:off x="3072425" y="1477288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9"/>
              <p:cNvSpPr/>
              <p:nvPr/>
            </p:nvSpPr>
            <p:spPr>
              <a:xfrm>
                <a:off x="970694" y="1052522"/>
                <a:ext cx="524008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74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69"/>
                      <a:pt x="2618" y="3415"/>
                      <a:pt x="2399" y="3624"/>
                    </a:cubicBezTo>
                    <a:lnTo>
                      <a:pt x="1" y="6023"/>
                    </a:lnTo>
                    <a:lnTo>
                      <a:pt x="298" y="6310"/>
                    </a:lnTo>
                    <a:cubicBezTo>
                      <a:pt x="402" y="6419"/>
                      <a:pt x="541" y="6473"/>
                      <a:pt x="681" y="6473"/>
                    </a:cubicBezTo>
                    <a:cubicBezTo>
                      <a:pt x="821" y="6473"/>
                      <a:pt x="962" y="6419"/>
                      <a:pt x="1071" y="6310"/>
                    </a:cubicBezTo>
                    <a:lnTo>
                      <a:pt x="3758" y="3624"/>
                    </a:lnTo>
                    <a:cubicBezTo>
                      <a:pt x="3966" y="3415"/>
                      <a:pt x="3966" y="3069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1033586" y="1342141"/>
                <a:ext cx="158682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1" extrusionOk="0">
                    <a:moveTo>
                      <a:pt x="266" y="1"/>
                    </a:moveTo>
                    <a:cubicBezTo>
                      <a:pt x="130" y="1"/>
                      <a:pt x="0" y="106"/>
                      <a:pt x="0" y="262"/>
                    </a:cubicBezTo>
                    <a:lnTo>
                      <a:pt x="0" y="1828"/>
                    </a:lnTo>
                    <a:cubicBezTo>
                      <a:pt x="0" y="1989"/>
                      <a:pt x="127" y="2091"/>
                      <a:pt x="262" y="2091"/>
                    </a:cubicBezTo>
                    <a:cubicBezTo>
                      <a:pt x="326" y="2091"/>
                      <a:pt x="392" y="2067"/>
                      <a:pt x="447" y="2016"/>
                    </a:cubicBezTo>
                    <a:lnTo>
                      <a:pt x="942" y="1520"/>
                    </a:lnTo>
                    <a:cubicBezTo>
                      <a:pt x="1200" y="1253"/>
                      <a:pt x="1200" y="837"/>
                      <a:pt x="942" y="579"/>
                    </a:cubicBezTo>
                    <a:lnTo>
                      <a:pt x="447" y="73"/>
                    </a:lnTo>
                    <a:cubicBezTo>
                      <a:pt x="393" y="23"/>
                      <a:pt x="329" y="1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1168487" y="1131665"/>
                <a:ext cx="2641971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75" extrusionOk="0">
                    <a:moveTo>
                      <a:pt x="1" y="1"/>
                    </a:moveTo>
                    <a:lnTo>
                      <a:pt x="2261" y="2251"/>
                    </a:lnTo>
                    <a:cubicBezTo>
                      <a:pt x="2370" y="2360"/>
                      <a:pt x="2420" y="2499"/>
                      <a:pt x="2420" y="2638"/>
                    </a:cubicBezTo>
                    <a:cubicBezTo>
                      <a:pt x="2420" y="2776"/>
                      <a:pt x="2370" y="2915"/>
                      <a:pt x="2261" y="3025"/>
                    </a:cubicBezTo>
                    <a:lnTo>
                      <a:pt x="10" y="5275"/>
                    </a:lnTo>
                    <a:lnTo>
                      <a:pt x="17388" y="5275"/>
                    </a:lnTo>
                    <a:lnTo>
                      <a:pt x="19995" y="2638"/>
                    </a:lnTo>
                    <a:lnTo>
                      <a:pt x="17388" y="1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35" name="Google Shape;235;p19"/>
            <p:cNvSpPr txBox="1"/>
            <p:nvPr/>
          </p:nvSpPr>
          <p:spPr>
            <a:xfrm>
              <a:off x="1527175" y="118491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Impact</a:t>
              </a:r>
              <a:endParaRPr sz="2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385306" y="111105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5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" name="Google Shape;237;p19"/>
            <p:cNvSpPr txBox="1"/>
            <p:nvPr/>
          </p:nvSpPr>
          <p:spPr>
            <a:xfrm>
              <a:off x="4649825" y="1227950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-IN" sz="1200" dirty="0">
                  <a:latin typeface="Roboto"/>
                  <a:ea typeface="Roboto"/>
                  <a:cs typeface="Roboto"/>
                  <a:sym typeface="Roboto"/>
                </a:rPr>
                <a:t>This project can open a new door to interact with the deaf and dumb people.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19"/>
          <p:cNvGrpSpPr/>
          <p:nvPr/>
        </p:nvGrpSpPr>
        <p:grpSpPr>
          <a:xfrm>
            <a:off x="385306" y="3036454"/>
            <a:ext cx="8027419" cy="873805"/>
            <a:chOff x="385306" y="3036454"/>
            <a:chExt cx="8027419" cy="873805"/>
          </a:xfrm>
        </p:grpSpPr>
        <p:grpSp>
          <p:nvGrpSpPr>
            <p:cNvPr id="239" name="Google Shape;239;p19"/>
            <p:cNvGrpSpPr/>
            <p:nvPr/>
          </p:nvGrpSpPr>
          <p:grpSpPr>
            <a:xfrm>
              <a:off x="970694" y="3055939"/>
              <a:ext cx="3679131" cy="854320"/>
              <a:chOff x="970694" y="3055939"/>
              <a:chExt cx="3679131" cy="854320"/>
            </a:xfrm>
          </p:grpSpPr>
          <p:cxnSp>
            <p:nvCxnSpPr>
              <p:cNvPr id="240" name="Google Shape;240;p19"/>
              <p:cNvCxnSpPr/>
              <p:nvPr/>
            </p:nvCxnSpPr>
            <p:spPr>
              <a:xfrm rot="10800000">
                <a:off x="3524525" y="3482349"/>
                <a:ext cx="1125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1" name="Google Shape;241;p19"/>
              <p:cNvSpPr/>
              <p:nvPr/>
            </p:nvSpPr>
            <p:spPr>
              <a:xfrm>
                <a:off x="970694" y="3055939"/>
                <a:ext cx="524008" cy="85432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66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58"/>
                      <a:pt x="2618" y="3405"/>
                      <a:pt x="2399" y="3623"/>
                    </a:cubicBezTo>
                    <a:lnTo>
                      <a:pt x="1" y="6022"/>
                    </a:lnTo>
                    <a:lnTo>
                      <a:pt x="298" y="6310"/>
                    </a:lnTo>
                    <a:cubicBezTo>
                      <a:pt x="402" y="6414"/>
                      <a:pt x="541" y="6466"/>
                      <a:pt x="681" y="6466"/>
                    </a:cubicBezTo>
                    <a:cubicBezTo>
                      <a:pt x="821" y="6466"/>
                      <a:pt x="962" y="6414"/>
                      <a:pt x="1071" y="6310"/>
                    </a:cubicBezTo>
                    <a:lnTo>
                      <a:pt x="3758" y="3623"/>
                    </a:lnTo>
                    <a:cubicBezTo>
                      <a:pt x="3966" y="3405"/>
                      <a:pt x="3966" y="3058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1033586" y="3344634"/>
                <a:ext cx="158682" cy="27693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6" extrusionOk="0">
                    <a:moveTo>
                      <a:pt x="261" y="1"/>
                    </a:moveTo>
                    <a:cubicBezTo>
                      <a:pt x="127" y="1"/>
                      <a:pt x="0" y="107"/>
                      <a:pt x="0" y="268"/>
                    </a:cubicBezTo>
                    <a:lnTo>
                      <a:pt x="0" y="1834"/>
                    </a:lnTo>
                    <a:cubicBezTo>
                      <a:pt x="0" y="1991"/>
                      <a:pt x="130" y="2096"/>
                      <a:pt x="266" y="2096"/>
                    </a:cubicBezTo>
                    <a:cubicBezTo>
                      <a:pt x="329" y="2096"/>
                      <a:pt x="393" y="2073"/>
                      <a:pt x="447" y="2023"/>
                    </a:cubicBezTo>
                    <a:lnTo>
                      <a:pt x="942" y="1517"/>
                    </a:lnTo>
                    <a:cubicBezTo>
                      <a:pt x="1200" y="1259"/>
                      <a:pt x="1200" y="834"/>
                      <a:pt x="942" y="576"/>
                    </a:cubicBezTo>
                    <a:lnTo>
                      <a:pt x="447" y="80"/>
                    </a:lnTo>
                    <a:cubicBezTo>
                      <a:pt x="392" y="25"/>
                      <a:pt x="326" y="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1168487" y="3133761"/>
                <a:ext cx="2641971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85" extrusionOk="0">
                    <a:moveTo>
                      <a:pt x="1" y="0"/>
                    </a:moveTo>
                    <a:lnTo>
                      <a:pt x="2261" y="2261"/>
                    </a:lnTo>
                    <a:cubicBezTo>
                      <a:pt x="2370" y="2360"/>
                      <a:pt x="2420" y="2509"/>
                      <a:pt x="2420" y="2648"/>
                    </a:cubicBezTo>
                    <a:cubicBezTo>
                      <a:pt x="2420" y="2786"/>
                      <a:pt x="2370" y="2925"/>
                      <a:pt x="2261" y="3034"/>
                    </a:cubicBezTo>
                    <a:lnTo>
                      <a:pt x="10" y="5285"/>
                    </a:lnTo>
                    <a:lnTo>
                      <a:pt x="17388" y="5285"/>
                    </a:lnTo>
                    <a:lnTo>
                      <a:pt x="19995" y="2648"/>
                    </a:lnTo>
                    <a:lnTo>
                      <a:pt x="17388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44" name="Google Shape;244;p19"/>
            <p:cNvSpPr txBox="1"/>
            <p:nvPr/>
          </p:nvSpPr>
          <p:spPr>
            <a:xfrm>
              <a:off x="1527177" y="303645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Financial Sustainability</a:t>
              </a:r>
              <a:endParaRPr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" name="Google Shape;245;p19"/>
            <p:cNvSpPr txBox="1"/>
            <p:nvPr/>
          </p:nvSpPr>
          <p:spPr>
            <a:xfrm>
              <a:off x="385306" y="310377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4649825" y="321118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How you plan on maintaining a stable finance model?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385300" y="1986046"/>
            <a:ext cx="8027581" cy="883083"/>
            <a:chOff x="385300" y="1986046"/>
            <a:chExt cx="8027581" cy="883083"/>
          </a:xfrm>
        </p:grpSpPr>
        <p:grpSp>
          <p:nvGrpSpPr>
            <p:cNvPr id="248" name="Google Shape;248;p19"/>
            <p:cNvGrpSpPr/>
            <p:nvPr/>
          </p:nvGrpSpPr>
          <p:grpSpPr>
            <a:xfrm>
              <a:off x="4148200" y="1986046"/>
              <a:ext cx="3670513" cy="883083"/>
              <a:chOff x="4148200" y="1986046"/>
              <a:chExt cx="3670513" cy="883083"/>
            </a:xfrm>
          </p:grpSpPr>
          <p:cxnSp>
            <p:nvCxnSpPr>
              <p:cNvPr id="249" name="Google Shape;249;p19"/>
              <p:cNvCxnSpPr/>
              <p:nvPr/>
            </p:nvCxnSpPr>
            <p:spPr>
              <a:xfrm rot="10800000">
                <a:off x="4148200" y="2439044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19"/>
              <p:cNvSpPr/>
              <p:nvPr/>
            </p:nvSpPr>
            <p:spPr>
              <a:xfrm>
                <a:off x="7294573" y="2013752"/>
                <a:ext cx="524140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74" extrusionOk="0">
                    <a:moveTo>
                      <a:pt x="3288" y="1"/>
                    </a:moveTo>
                    <a:cubicBezTo>
                      <a:pt x="3148" y="1"/>
                      <a:pt x="3009" y="55"/>
                      <a:pt x="2905" y="164"/>
                    </a:cubicBezTo>
                    <a:lnTo>
                      <a:pt x="219" y="2851"/>
                    </a:lnTo>
                    <a:cubicBezTo>
                      <a:pt x="1" y="3069"/>
                      <a:pt x="1" y="3416"/>
                      <a:pt x="219" y="3624"/>
                    </a:cubicBezTo>
                    <a:lnTo>
                      <a:pt x="2905" y="6310"/>
                    </a:lnTo>
                    <a:cubicBezTo>
                      <a:pt x="3009" y="6419"/>
                      <a:pt x="3148" y="6474"/>
                      <a:pt x="3288" y="6474"/>
                    </a:cubicBezTo>
                    <a:cubicBezTo>
                      <a:pt x="3428" y="6474"/>
                      <a:pt x="3569" y="6419"/>
                      <a:pt x="3678" y="6310"/>
                    </a:cubicBezTo>
                    <a:lnTo>
                      <a:pt x="3966" y="6023"/>
                    </a:lnTo>
                    <a:lnTo>
                      <a:pt x="1567" y="3624"/>
                    </a:lnTo>
                    <a:cubicBezTo>
                      <a:pt x="1359" y="3416"/>
                      <a:pt x="1359" y="3069"/>
                      <a:pt x="1567" y="2851"/>
                    </a:cubicBezTo>
                    <a:lnTo>
                      <a:pt x="3966" y="452"/>
                    </a:lnTo>
                    <a:lnTo>
                      <a:pt x="3678" y="164"/>
                    </a:lnTo>
                    <a:cubicBezTo>
                      <a:pt x="3569" y="55"/>
                      <a:pt x="3428" y="1"/>
                      <a:pt x="3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597142" y="2303503"/>
                <a:ext cx="159871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1" extrusionOk="0">
                    <a:moveTo>
                      <a:pt x="940" y="0"/>
                    </a:moveTo>
                    <a:cubicBezTo>
                      <a:pt x="877" y="0"/>
                      <a:pt x="814" y="23"/>
                      <a:pt x="764" y="73"/>
                    </a:cubicBezTo>
                    <a:lnTo>
                      <a:pt x="258" y="579"/>
                    </a:lnTo>
                    <a:cubicBezTo>
                      <a:pt x="0" y="836"/>
                      <a:pt x="0" y="1253"/>
                      <a:pt x="258" y="1520"/>
                    </a:cubicBezTo>
                    <a:lnTo>
                      <a:pt x="764" y="2016"/>
                    </a:lnTo>
                    <a:cubicBezTo>
                      <a:pt x="815" y="2067"/>
                      <a:pt x="880" y="2090"/>
                      <a:pt x="944" y="2090"/>
                    </a:cubicBezTo>
                    <a:cubicBezTo>
                      <a:pt x="1078" y="2090"/>
                      <a:pt x="1210" y="1989"/>
                      <a:pt x="1210" y="1828"/>
                    </a:cubicBezTo>
                    <a:lnTo>
                      <a:pt x="1210" y="261"/>
                    </a:lnTo>
                    <a:cubicBezTo>
                      <a:pt x="1210" y="105"/>
                      <a:pt x="1075" y="0"/>
                      <a:pt x="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4980256" y="2093027"/>
                <a:ext cx="2640518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75" extrusionOk="0">
                    <a:moveTo>
                      <a:pt x="2597" y="0"/>
                    </a:moveTo>
                    <a:lnTo>
                      <a:pt x="0" y="2637"/>
                    </a:lnTo>
                    <a:lnTo>
                      <a:pt x="2597" y="5274"/>
                    </a:lnTo>
                    <a:lnTo>
                      <a:pt x="19985" y="5274"/>
                    </a:lnTo>
                    <a:lnTo>
                      <a:pt x="17735" y="3024"/>
                    </a:lnTo>
                    <a:cubicBezTo>
                      <a:pt x="17625" y="2915"/>
                      <a:pt x="17566" y="2776"/>
                      <a:pt x="17566" y="2637"/>
                    </a:cubicBezTo>
                    <a:cubicBezTo>
                      <a:pt x="17566" y="2498"/>
                      <a:pt x="17625" y="2360"/>
                      <a:pt x="17735" y="2251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3" name="Google Shape;253;p19"/>
              <p:cNvSpPr txBox="1"/>
              <p:nvPr/>
            </p:nvSpPr>
            <p:spPr>
              <a:xfrm>
                <a:off x="5324335" y="1986046"/>
                <a:ext cx="1946700" cy="3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3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Consumers</a:t>
                </a:r>
                <a:endParaRPr sz="23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54" name="Google Shape;254;p19"/>
            <p:cNvSpPr txBox="1"/>
            <p:nvPr/>
          </p:nvSpPr>
          <p:spPr>
            <a:xfrm>
              <a:off x="7763681" y="207008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5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385300" y="218423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Everyone who needs to interact with any person having difficulty in speech. A company can use it to understand this particular portion of their customers.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385300" y="4011558"/>
            <a:ext cx="8027581" cy="854717"/>
            <a:chOff x="385300" y="4011558"/>
            <a:chExt cx="8027581" cy="854717"/>
          </a:xfrm>
        </p:grpSpPr>
        <p:grpSp>
          <p:nvGrpSpPr>
            <p:cNvPr id="257" name="Google Shape;257;p19"/>
            <p:cNvGrpSpPr/>
            <p:nvPr/>
          </p:nvGrpSpPr>
          <p:grpSpPr>
            <a:xfrm>
              <a:off x="4062650" y="4011558"/>
              <a:ext cx="3756063" cy="854717"/>
              <a:chOff x="4062650" y="4011558"/>
              <a:chExt cx="3756063" cy="854717"/>
            </a:xfrm>
          </p:grpSpPr>
          <p:cxnSp>
            <p:nvCxnSpPr>
              <p:cNvPr id="258" name="Google Shape;258;p19"/>
              <p:cNvCxnSpPr/>
              <p:nvPr/>
            </p:nvCxnSpPr>
            <p:spPr>
              <a:xfrm rot="10800000">
                <a:off x="4062650" y="4435702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9" name="Google Shape;259;p19"/>
              <p:cNvSpPr/>
              <p:nvPr/>
            </p:nvSpPr>
            <p:spPr>
              <a:xfrm>
                <a:off x="7294573" y="4011558"/>
                <a:ext cx="524140" cy="85471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69" extrusionOk="0">
                    <a:moveTo>
                      <a:pt x="3288" y="0"/>
                    </a:moveTo>
                    <a:cubicBezTo>
                      <a:pt x="3148" y="0"/>
                      <a:pt x="3009" y="52"/>
                      <a:pt x="2905" y="156"/>
                    </a:cubicBezTo>
                    <a:lnTo>
                      <a:pt x="219" y="2852"/>
                    </a:lnTo>
                    <a:cubicBezTo>
                      <a:pt x="1" y="3061"/>
                      <a:pt x="1" y="3407"/>
                      <a:pt x="219" y="3625"/>
                    </a:cubicBezTo>
                    <a:lnTo>
                      <a:pt x="2905" y="6312"/>
                    </a:lnTo>
                    <a:cubicBezTo>
                      <a:pt x="3009" y="6416"/>
                      <a:pt x="3148" y="6468"/>
                      <a:pt x="3288" y="6468"/>
                    </a:cubicBezTo>
                    <a:cubicBezTo>
                      <a:pt x="3428" y="6468"/>
                      <a:pt x="3569" y="6416"/>
                      <a:pt x="3678" y="6312"/>
                    </a:cubicBezTo>
                    <a:lnTo>
                      <a:pt x="3966" y="6024"/>
                    </a:lnTo>
                    <a:lnTo>
                      <a:pt x="1567" y="3625"/>
                    </a:lnTo>
                    <a:cubicBezTo>
                      <a:pt x="1359" y="3407"/>
                      <a:pt x="1359" y="3061"/>
                      <a:pt x="1567" y="2852"/>
                    </a:cubicBezTo>
                    <a:lnTo>
                      <a:pt x="3966" y="453"/>
                    </a:lnTo>
                    <a:lnTo>
                      <a:pt x="3678" y="156"/>
                    </a:lnTo>
                    <a:cubicBezTo>
                      <a:pt x="3569" y="52"/>
                      <a:pt x="3428" y="0"/>
                      <a:pt x="3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597142" y="4300649"/>
                <a:ext cx="159871" cy="27653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3" extrusionOk="0">
                    <a:moveTo>
                      <a:pt x="945" y="0"/>
                    </a:moveTo>
                    <a:cubicBezTo>
                      <a:pt x="880" y="0"/>
                      <a:pt x="815" y="25"/>
                      <a:pt x="764" y="80"/>
                    </a:cubicBezTo>
                    <a:lnTo>
                      <a:pt x="258" y="575"/>
                    </a:lnTo>
                    <a:cubicBezTo>
                      <a:pt x="0" y="833"/>
                      <a:pt x="0" y="1259"/>
                      <a:pt x="258" y="1517"/>
                    </a:cubicBezTo>
                    <a:lnTo>
                      <a:pt x="764" y="2012"/>
                    </a:lnTo>
                    <a:cubicBezTo>
                      <a:pt x="816" y="2068"/>
                      <a:pt x="881" y="2092"/>
                      <a:pt x="946" y="2092"/>
                    </a:cubicBezTo>
                    <a:cubicBezTo>
                      <a:pt x="1079" y="2092"/>
                      <a:pt x="1210" y="1988"/>
                      <a:pt x="1210" y="1834"/>
                    </a:cubicBezTo>
                    <a:lnTo>
                      <a:pt x="1210" y="268"/>
                    </a:lnTo>
                    <a:cubicBezTo>
                      <a:pt x="1210" y="107"/>
                      <a:pt x="1079" y="0"/>
                      <a:pt x="9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4980256" y="4089776"/>
                <a:ext cx="2640518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85" extrusionOk="0">
                    <a:moveTo>
                      <a:pt x="2597" y="0"/>
                    </a:moveTo>
                    <a:lnTo>
                      <a:pt x="0" y="2647"/>
                    </a:lnTo>
                    <a:lnTo>
                      <a:pt x="2597" y="5284"/>
                    </a:lnTo>
                    <a:lnTo>
                      <a:pt x="19985" y="5284"/>
                    </a:lnTo>
                    <a:lnTo>
                      <a:pt x="17735" y="3033"/>
                    </a:lnTo>
                    <a:cubicBezTo>
                      <a:pt x="17625" y="2925"/>
                      <a:pt x="17566" y="2786"/>
                      <a:pt x="17566" y="2647"/>
                    </a:cubicBezTo>
                    <a:cubicBezTo>
                      <a:pt x="17566" y="2508"/>
                      <a:pt x="17625" y="2359"/>
                      <a:pt x="17735" y="2260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62" name="Google Shape;262;p19"/>
            <p:cNvSpPr txBox="1"/>
            <p:nvPr/>
          </p:nvSpPr>
          <p:spPr>
            <a:xfrm>
              <a:off x="5157724" y="4161100"/>
              <a:ext cx="21132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&gt; Project</a:t>
              </a:r>
              <a:endParaRPr sz="23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7763681" y="4065321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5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4" name="Google Shape;264;p19"/>
            <p:cNvSpPr txBox="1"/>
            <p:nvPr/>
          </p:nvSpPr>
          <p:spPr>
            <a:xfrm>
              <a:off x="385300" y="4197263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model can be used in the form of an android app or even it can be integrated with chatbots.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Social Impact</a:t>
            </a:r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674950" y="1022600"/>
            <a:ext cx="7857600" cy="3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This slide is optional</a:t>
            </a:r>
            <a:endParaRPr sz="19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endParaRPr sz="19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 b="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Describe briefly how this project affects society and whether it solves a social cause and how.</a:t>
            </a:r>
            <a:endParaRPr sz="1900" b="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Working Prototype </a:t>
            </a:r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674950" y="1022600"/>
            <a:ext cx="7857600" cy="3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 b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Include links, images and videos of your hack.</a:t>
            </a:r>
            <a:endParaRPr sz="1900" b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 b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You can duplicate this slide as per your requirement.</a:t>
            </a:r>
            <a:endParaRPr sz="1900" b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lat Startup Infographics by Slidesgo">
  <a:themeElements>
    <a:clrScheme name="Simple Light">
      <a:dk1>
        <a:srgbClr val="D81652"/>
      </a:dk1>
      <a:lt1>
        <a:srgbClr val="0A5F9E"/>
      </a:lt1>
      <a:dk2>
        <a:srgbClr val="5C1CA0"/>
      </a:dk2>
      <a:lt2>
        <a:srgbClr val="FF6700"/>
      </a:lt2>
      <a:accent1>
        <a:srgbClr val="024F59"/>
      </a:accent1>
      <a:accent2>
        <a:srgbClr val="327B8A"/>
      </a:accent2>
      <a:accent3>
        <a:srgbClr val="7BACB0"/>
      </a:accent3>
      <a:accent4>
        <a:srgbClr val="86B4C2"/>
      </a:accent4>
      <a:accent5>
        <a:srgbClr val="C7D4CF"/>
      </a:accent5>
      <a:accent6>
        <a:srgbClr val="000000"/>
      </a:accent6>
      <a:hlink>
        <a:srgbClr val="86B4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788</Words>
  <Application>Microsoft Office PowerPoint</Application>
  <PresentationFormat>On-screen Show (16:9)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Garamond</vt:lpstr>
      <vt:lpstr>Calibri</vt:lpstr>
      <vt:lpstr>Roboto</vt:lpstr>
      <vt:lpstr>Fira Sans Extra Condensed</vt:lpstr>
      <vt:lpstr>Roboto Condensed</vt:lpstr>
      <vt:lpstr>Flat Startup Infographics by Slidesgo</vt:lpstr>
      <vt:lpstr>Team Adway</vt:lpstr>
      <vt:lpstr>Description of the Project</vt:lpstr>
      <vt:lpstr>Details of Technology Stack</vt:lpstr>
      <vt:lpstr>Description of the Solution</vt:lpstr>
      <vt:lpstr>Novelty of the Solution</vt:lpstr>
      <vt:lpstr>Growth Plan of the Product</vt:lpstr>
      <vt:lpstr>Business Aspects of the Hack</vt:lpstr>
      <vt:lpstr>Social Impact</vt:lpstr>
      <vt:lpstr>Working Prototype </vt:lpstr>
      <vt:lpstr>Learning Curve</vt:lpstr>
      <vt:lpstr>About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Adway</dc:title>
  <cp:lastModifiedBy>Ravi Ranjan  Yadav</cp:lastModifiedBy>
  <cp:revision>8</cp:revision>
  <dcterms:modified xsi:type="dcterms:W3CDTF">2021-02-06T07:52:24Z</dcterms:modified>
</cp:coreProperties>
</file>